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90" r:id="rId3"/>
    <p:sldId id="259" r:id="rId4"/>
    <p:sldId id="257" r:id="rId5"/>
    <p:sldId id="265" r:id="rId6"/>
    <p:sldId id="262" r:id="rId7"/>
    <p:sldId id="263" r:id="rId8"/>
    <p:sldId id="264" r:id="rId9"/>
    <p:sldId id="268" r:id="rId10"/>
    <p:sldId id="273" r:id="rId11"/>
    <p:sldId id="269" r:id="rId12"/>
    <p:sldId id="272" r:id="rId13"/>
    <p:sldId id="283" r:id="rId14"/>
    <p:sldId id="270" r:id="rId15"/>
    <p:sldId id="271" r:id="rId16"/>
    <p:sldId id="275" r:id="rId17"/>
    <p:sldId id="277" r:id="rId18"/>
    <p:sldId id="279" r:id="rId19"/>
    <p:sldId id="281" r:id="rId20"/>
    <p:sldId id="282" r:id="rId21"/>
    <p:sldId id="284" r:id="rId22"/>
    <p:sldId id="285" r:id="rId23"/>
    <p:sldId id="286" r:id="rId24"/>
    <p:sldId id="289" r:id="rId25"/>
    <p:sldId id="291" r:id="rId26"/>
    <p:sldId id="28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C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94" autoAdjust="0"/>
    <p:restoredTop sz="94660"/>
  </p:normalViewPr>
  <p:slideViewPr>
    <p:cSldViewPr snapToGrid="0">
      <p:cViewPr>
        <p:scale>
          <a:sx n="67" d="100"/>
          <a:sy n="67" d="100"/>
        </p:scale>
        <p:origin x="9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95CC2-EA62-485A-B6E0-268D92F1373C}" type="datetimeFigureOut">
              <a:rPr lang="fr-FR" smtClean="0"/>
              <a:t>04/06/2018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BA496-B3F3-4311-A3DB-E2C6C4D287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397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‹N°›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6/4/2018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E624BD9-62FB-467A-ACDC-4836ADC5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8" descr="https://itsocial.fr/wp-content/uploads/2017/06/iStock-683405324-696x464.jpg">
            <a:extLst>
              <a:ext uri="{FF2B5EF4-FFF2-40B4-BE49-F238E27FC236}">
                <a16:creationId xmlns:a16="http://schemas.microsoft.com/office/drawing/2014/main" id="{3CD3F05F-F3FA-4B9B-8CAE-30DA9E31B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096" y="2371866"/>
            <a:ext cx="6451475" cy="448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D1922F-A426-49F2-BA0E-1E047FFBBDFC}"/>
              </a:ext>
            </a:extLst>
          </p:cNvPr>
          <p:cNvSpPr/>
          <p:nvPr/>
        </p:nvSpPr>
        <p:spPr>
          <a:xfrm>
            <a:off x="5419584" y="0"/>
            <a:ext cx="6772416" cy="2661558"/>
          </a:xfrm>
          <a:prstGeom prst="rect">
            <a:avLst/>
          </a:prstGeom>
          <a:solidFill>
            <a:srgbClr val="78C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Freeform 13">
            <a:extLst>
              <a:ext uri="{FF2B5EF4-FFF2-40B4-BE49-F238E27FC236}">
                <a16:creationId xmlns:a16="http://schemas.microsoft.com/office/drawing/2014/main" id="{4C973920-672E-443D-8D2E-2D1E3853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41730" y="0"/>
            <a:ext cx="7789615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363DD75-42D3-453C-A84D-D18B4215C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7428B61-0C44-46A0-9511-D72810022741}"/>
              </a:ext>
            </a:extLst>
          </p:cNvPr>
          <p:cNvSpPr txBox="1"/>
          <p:nvPr/>
        </p:nvSpPr>
        <p:spPr>
          <a:xfrm>
            <a:off x="363675" y="1259411"/>
            <a:ext cx="6772416" cy="4339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spc="800" dirty="0" err="1">
                <a:solidFill>
                  <a:srgbClr val="2A1A00"/>
                </a:solidFill>
                <a:latin typeface="Century Gothic" panose="020B0502020202020204" pitchFamily="34" charset="0"/>
                <a:ea typeface="+mj-ea"/>
                <a:cs typeface="+mj-cs"/>
              </a:rPr>
              <a:t>L’homme</a:t>
            </a:r>
            <a:r>
              <a:rPr lang="en-US" sz="4000" cap="all" spc="800" dirty="0">
                <a:solidFill>
                  <a:srgbClr val="2A1A00"/>
                </a:solidFill>
                <a:latin typeface="Century Gothic" panose="020B0502020202020204" pitchFamily="34" charset="0"/>
                <a:ea typeface="+mj-ea"/>
                <a:cs typeface="+mj-cs"/>
              </a:rPr>
              <a:t> et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spc="800" dirty="0">
                <a:solidFill>
                  <a:srgbClr val="2A1A00"/>
                </a:solidFill>
                <a:latin typeface="Century Gothic" panose="020B0502020202020204" pitchFamily="34" charset="0"/>
                <a:ea typeface="+mj-ea"/>
                <a:cs typeface="+mj-cs"/>
              </a:rPr>
              <a:t>la </a:t>
            </a:r>
            <a:r>
              <a:rPr lang="en-US" sz="4400" cap="all" spc="800" dirty="0" err="1">
                <a:solidFill>
                  <a:srgbClr val="2A1A00"/>
                </a:solidFill>
                <a:latin typeface="Century Gothic" panose="020B0502020202020204" pitchFamily="34" charset="0"/>
                <a:ea typeface="+mj-ea"/>
                <a:cs typeface="+mj-cs"/>
              </a:rPr>
              <a:t>Robotisation</a:t>
            </a:r>
            <a:endParaRPr lang="en-US" sz="4400" cap="all" spc="800" dirty="0">
              <a:solidFill>
                <a:srgbClr val="2A1A00"/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81970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142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144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Image associÃ©e">
            <a:extLst>
              <a:ext uri="{FF2B5EF4-FFF2-40B4-BE49-F238E27FC236}">
                <a16:creationId xmlns:a16="http://schemas.microsoft.com/office/drawing/2014/main" id="{249E9B28-84EF-4692-9653-DB40C64C1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80" y="1312690"/>
            <a:ext cx="6410084" cy="424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mage associÃ©e">
            <a:extLst>
              <a:ext uri="{FF2B5EF4-FFF2-40B4-BE49-F238E27FC236}">
                <a16:creationId xmlns:a16="http://schemas.microsoft.com/office/drawing/2014/main" id="{B3BC5DAE-19C6-4951-BD53-81203ABA2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81"/>
          <a:stretch/>
        </p:blipFill>
        <p:spPr bwMode="auto">
          <a:xfrm>
            <a:off x="8240996" y="563421"/>
            <a:ext cx="2928868" cy="270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associÃ©e">
            <a:extLst>
              <a:ext uri="{FF2B5EF4-FFF2-40B4-BE49-F238E27FC236}">
                <a16:creationId xmlns:a16="http://schemas.microsoft.com/office/drawing/2014/main" id="{C36E5B67-7B57-40EB-AD99-C6763DD2F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5"/>
          <a:stretch/>
        </p:blipFill>
        <p:spPr bwMode="auto">
          <a:xfrm>
            <a:off x="8518951" y="3654811"/>
            <a:ext cx="2504565" cy="273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77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AACE35A-DD26-4C0E-81A5-8C18F7390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9E871BE-68DD-43BE-B3DB-E11D2B540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08051" y="1262092"/>
            <a:ext cx="4369702" cy="4364402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C71155-FE2E-4DAD-A34B-04706245E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02742" y="3407199"/>
            <a:ext cx="2032000" cy="43602"/>
          </a:xfrm>
          <a:custGeom>
            <a:avLst/>
            <a:gdLst>
              <a:gd name="connsiteX0" fmla="*/ 103232 w 2032000"/>
              <a:gd name="connsiteY0" fmla="*/ 0 h 43602"/>
              <a:gd name="connsiteX1" fmla="*/ 114609 w 2032000"/>
              <a:gd name="connsiteY1" fmla="*/ 529 h 43602"/>
              <a:gd name="connsiteX2" fmla="*/ 124663 w 2032000"/>
              <a:gd name="connsiteY2" fmla="*/ 1588 h 43602"/>
              <a:gd name="connsiteX3" fmla="*/ 133394 w 2032000"/>
              <a:gd name="connsiteY3" fmla="*/ 3440 h 43602"/>
              <a:gd name="connsiteX4" fmla="*/ 141067 w 2032000"/>
              <a:gd name="connsiteY4" fmla="*/ 6085 h 43602"/>
              <a:gd name="connsiteX5" fmla="*/ 147946 w 2032000"/>
              <a:gd name="connsiteY5" fmla="*/ 8731 h 43602"/>
              <a:gd name="connsiteX6" fmla="*/ 154032 w 2032000"/>
              <a:gd name="connsiteY6" fmla="*/ 11377 h 43602"/>
              <a:gd name="connsiteX7" fmla="*/ 160382 w 2032000"/>
              <a:gd name="connsiteY7" fmla="*/ 14552 h 43602"/>
              <a:gd name="connsiteX8" fmla="*/ 166732 w 2032000"/>
              <a:gd name="connsiteY8" fmla="*/ 17727 h 43602"/>
              <a:gd name="connsiteX9" fmla="*/ 172817 w 2032000"/>
              <a:gd name="connsiteY9" fmla="*/ 20902 h 43602"/>
              <a:gd name="connsiteX10" fmla="*/ 179696 w 2032000"/>
              <a:gd name="connsiteY10" fmla="*/ 23548 h 43602"/>
              <a:gd name="connsiteX11" fmla="*/ 187369 w 2032000"/>
              <a:gd name="connsiteY11" fmla="*/ 25929 h 43602"/>
              <a:gd name="connsiteX12" fmla="*/ 196100 w 2032000"/>
              <a:gd name="connsiteY12" fmla="*/ 27781 h 43602"/>
              <a:gd name="connsiteX13" fmla="*/ 206155 w 2032000"/>
              <a:gd name="connsiteY13" fmla="*/ 29104 h 43602"/>
              <a:gd name="connsiteX14" fmla="*/ 217532 w 2032000"/>
              <a:gd name="connsiteY14" fmla="*/ 29369 h 43602"/>
              <a:gd name="connsiteX15" fmla="*/ 228909 w 2032000"/>
              <a:gd name="connsiteY15" fmla="*/ 29104 h 43602"/>
              <a:gd name="connsiteX16" fmla="*/ 238963 w 2032000"/>
              <a:gd name="connsiteY16" fmla="*/ 27781 h 43602"/>
              <a:gd name="connsiteX17" fmla="*/ 247694 w 2032000"/>
              <a:gd name="connsiteY17" fmla="*/ 25929 h 43602"/>
              <a:gd name="connsiteX18" fmla="*/ 255367 w 2032000"/>
              <a:gd name="connsiteY18" fmla="*/ 23548 h 43602"/>
              <a:gd name="connsiteX19" fmla="*/ 262246 w 2032000"/>
              <a:gd name="connsiteY19" fmla="*/ 20902 h 43602"/>
              <a:gd name="connsiteX20" fmla="*/ 268332 w 2032000"/>
              <a:gd name="connsiteY20" fmla="*/ 17727 h 43602"/>
              <a:gd name="connsiteX21" fmla="*/ 274682 w 2032000"/>
              <a:gd name="connsiteY21" fmla="*/ 14552 h 43602"/>
              <a:gd name="connsiteX22" fmla="*/ 281032 w 2032000"/>
              <a:gd name="connsiteY22" fmla="*/ 11377 h 43602"/>
              <a:gd name="connsiteX23" fmla="*/ 287117 w 2032000"/>
              <a:gd name="connsiteY23" fmla="*/ 8731 h 43602"/>
              <a:gd name="connsiteX24" fmla="*/ 293996 w 2032000"/>
              <a:gd name="connsiteY24" fmla="*/ 6085 h 43602"/>
              <a:gd name="connsiteX25" fmla="*/ 301669 w 2032000"/>
              <a:gd name="connsiteY25" fmla="*/ 3440 h 43602"/>
              <a:gd name="connsiteX26" fmla="*/ 310400 w 2032000"/>
              <a:gd name="connsiteY26" fmla="*/ 1588 h 43602"/>
              <a:gd name="connsiteX27" fmla="*/ 320455 w 2032000"/>
              <a:gd name="connsiteY27" fmla="*/ 529 h 43602"/>
              <a:gd name="connsiteX28" fmla="*/ 331832 w 2032000"/>
              <a:gd name="connsiteY28" fmla="*/ 0 h 43602"/>
              <a:gd name="connsiteX29" fmla="*/ 343209 w 2032000"/>
              <a:gd name="connsiteY29" fmla="*/ 529 h 43602"/>
              <a:gd name="connsiteX30" fmla="*/ 353263 w 2032000"/>
              <a:gd name="connsiteY30" fmla="*/ 1588 h 43602"/>
              <a:gd name="connsiteX31" fmla="*/ 361994 w 2032000"/>
              <a:gd name="connsiteY31" fmla="*/ 3440 h 43602"/>
              <a:gd name="connsiteX32" fmla="*/ 369667 w 2032000"/>
              <a:gd name="connsiteY32" fmla="*/ 6085 h 43602"/>
              <a:gd name="connsiteX33" fmla="*/ 376546 w 2032000"/>
              <a:gd name="connsiteY33" fmla="*/ 8731 h 43602"/>
              <a:gd name="connsiteX34" fmla="*/ 382632 w 2032000"/>
              <a:gd name="connsiteY34" fmla="*/ 11377 h 43602"/>
              <a:gd name="connsiteX35" fmla="*/ 388982 w 2032000"/>
              <a:gd name="connsiteY35" fmla="*/ 14552 h 43602"/>
              <a:gd name="connsiteX36" fmla="*/ 395332 w 2032000"/>
              <a:gd name="connsiteY36" fmla="*/ 17727 h 43602"/>
              <a:gd name="connsiteX37" fmla="*/ 401417 w 2032000"/>
              <a:gd name="connsiteY37" fmla="*/ 20902 h 43602"/>
              <a:gd name="connsiteX38" fmla="*/ 408296 w 2032000"/>
              <a:gd name="connsiteY38" fmla="*/ 23548 h 43602"/>
              <a:gd name="connsiteX39" fmla="*/ 415969 w 2032000"/>
              <a:gd name="connsiteY39" fmla="*/ 25929 h 43602"/>
              <a:gd name="connsiteX40" fmla="*/ 424700 w 2032000"/>
              <a:gd name="connsiteY40" fmla="*/ 27781 h 43602"/>
              <a:gd name="connsiteX41" fmla="*/ 434755 w 2032000"/>
              <a:gd name="connsiteY41" fmla="*/ 29104 h 43602"/>
              <a:gd name="connsiteX42" fmla="*/ 446132 w 2032000"/>
              <a:gd name="connsiteY42" fmla="*/ 29369 h 43602"/>
              <a:gd name="connsiteX43" fmla="*/ 457509 w 2032000"/>
              <a:gd name="connsiteY43" fmla="*/ 29104 h 43602"/>
              <a:gd name="connsiteX44" fmla="*/ 467563 w 2032000"/>
              <a:gd name="connsiteY44" fmla="*/ 27781 h 43602"/>
              <a:gd name="connsiteX45" fmla="*/ 476294 w 2032000"/>
              <a:gd name="connsiteY45" fmla="*/ 25929 h 43602"/>
              <a:gd name="connsiteX46" fmla="*/ 483967 w 2032000"/>
              <a:gd name="connsiteY46" fmla="*/ 23548 h 43602"/>
              <a:gd name="connsiteX47" fmla="*/ 490846 w 2032000"/>
              <a:gd name="connsiteY47" fmla="*/ 20902 h 43602"/>
              <a:gd name="connsiteX48" fmla="*/ 496932 w 2032000"/>
              <a:gd name="connsiteY48" fmla="*/ 17727 h 43602"/>
              <a:gd name="connsiteX49" fmla="*/ 503282 w 2032000"/>
              <a:gd name="connsiteY49" fmla="*/ 14552 h 43602"/>
              <a:gd name="connsiteX50" fmla="*/ 509632 w 2032000"/>
              <a:gd name="connsiteY50" fmla="*/ 11377 h 43602"/>
              <a:gd name="connsiteX51" fmla="*/ 515717 w 2032000"/>
              <a:gd name="connsiteY51" fmla="*/ 8731 h 43602"/>
              <a:gd name="connsiteX52" fmla="*/ 522596 w 2032000"/>
              <a:gd name="connsiteY52" fmla="*/ 6085 h 43602"/>
              <a:gd name="connsiteX53" fmla="*/ 530269 w 2032000"/>
              <a:gd name="connsiteY53" fmla="*/ 3440 h 43602"/>
              <a:gd name="connsiteX54" fmla="*/ 539000 w 2032000"/>
              <a:gd name="connsiteY54" fmla="*/ 1588 h 43602"/>
              <a:gd name="connsiteX55" fmla="*/ 549055 w 2032000"/>
              <a:gd name="connsiteY55" fmla="*/ 529 h 43602"/>
              <a:gd name="connsiteX56" fmla="*/ 560167 w 2032000"/>
              <a:gd name="connsiteY56" fmla="*/ 0 h 43602"/>
              <a:gd name="connsiteX57" fmla="*/ 571809 w 2032000"/>
              <a:gd name="connsiteY57" fmla="*/ 529 h 43602"/>
              <a:gd name="connsiteX58" fmla="*/ 581863 w 2032000"/>
              <a:gd name="connsiteY58" fmla="*/ 1588 h 43602"/>
              <a:gd name="connsiteX59" fmla="*/ 590594 w 2032000"/>
              <a:gd name="connsiteY59" fmla="*/ 3440 h 43602"/>
              <a:gd name="connsiteX60" fmla="*/ 598267 w 2032000"/>
              <a:gd name="connsiteY60" fmla="*/ 6085 h 43602"/>
              <a:gd name="connsiteX61" fmla="*/ 605146 w 2032000"/>
              <a:gd name="connsiteY61" fmla="*/ 8731 h 43602"/>
              <a:gd name="connsiteX62" fmla="*/ 611232 w 2032000"/>
              <a:gd name="connsiteY62" fmla="*/ 11377 h 43602"/>
              <a:gd name="connsiteX63" fmla="*/ 617582 w 2032000"/>
              <a:gd name="connsiteY63" fmla="*/ 14552 h 43602"/>
              <a:gd name="connsiteX64" fmla="*/ 623932 w 2032000"/>
              <a:gd name="connsiteY64" fmla="*/ 17727 h 43602"/>
              <a:gd name="connsiteX65" fmla="*/ 630017 w 2032000"/>
              <a:gd name="connsiteY65" fmla="*/ 20902 h 43602"/>
              <a:gd name="connsiteX66" fmla="*/ 636896 w 2032000"/>
              <a:gd name="connsiteY66" fmla="*/ 23548 h 43602"/>
              <a:gd name="connsiteX67" fmla="*/ 644569 w 2032000"/>
              <a:gd name="connsiteY67" fmla="*/ 25929 h 43602"/>
              <a:gd name="connsiteX68" fmla="*/ 653300 w 2032000"/>
              <a:gd name="connsiteY68" fmla="*/ 27781 h 43602"/>
              <a:gd name="connsiteX69" fmla="*/ 663355 w 2032000"/>
              <a:gd name="connsiteY69" fmla="*/ 29104 h 43602"/>
              <a:gd name="connsiteX70" fmla="*/ 674732 w 2032000"/>
              <a:gd name="connsiteY70" fmla="*/ 29369 h 43602"/>
              <a:gd name="connsiteX71" fmla="*/ 686109 w 2032000"/>
              <a:gd name="connsiteY71" fmla="*/ 29104 h 43602"/>
              <a:gd name="connsiteX72" fmla="*/ 696163 w 2032000"/>
              <a:gd name="connsiteY72" fmla="*/ 27781 h 43602"/>
              <a:gd name="connsiteX73" fmla="*/ 704894 w 2032000"/>
              <a:gd name="connsiteY73" fmla="*/ 25929 h 43602"/>
              <a:gd name="connsiteX74" fmla="*/ 712567 w 2032000"/>
              <a:gd name="connsiteY74" fmla="*/ 23548 h 43602"/>
              <a:gd name="connsiteX75" fmla="*/ 719446 w 2032000"/>
              <a:gd name="connsiteY75" fmla="*/ 20902 h 43602"/>
              <a:gd name="connsiteX76" fmla="*/ 725532 w 2032000"/>
              <a:gd name="connsiteY76" fmla="*/ 17727 h 43602"/>
              <a:gd name="connsiteX77" fmla="*/ 738232 w 2032000"/>
              <a:gd name="connsiteY77" fmla="*/ 11377 h 43602"/>
              <a:gd name="connsiteX78" fmla="*/ 744317 w 2032000"/>
              <a:gd name="connsiteY78" fmla="*/ 8731 h 43602"/>
              <a:gd name="connsiteX79" fmla="*/ 751196 w 2032000"/>
              <a:gd name="connsiteY79" fmla="*/ 6085 h 43602"/>
              <a:gd name="connsiteX80" fmla="*/ 758869 w 2032000"/>
              <a:gd name="connsiteY80" fmla="*/ 3440 h 43602"/>
              <a:gd name="connsiteX81" fmla="*/ 767600 w 2032000"/>
              <a:gd name="connsiteY81" fmla="*/ 1588 h 43602"/>
              <a:gd name="connsiteX82" fmla="*/ 777655 w 2032000"/>
              <a:gd name="connsiteY82" fmla="*/ 529 h 43602"/>
              <a:gd name="connsiteX83" fmla="*/ 789032 w 2032000"/>
              <a:gd name="connsiteY83" fmla="*/ 0 h 43602"/>
              <a:gd name="connsiteX84" fmla="*/ 800409 w 2032000"/>
              <a:gd name="connsiteY84" fmla="*/ 529 h 43602"/>
              <a:gd name="connsiteX85" fmla="*/ 810463 w 2032000"/>
              <a:gd name="connsiteY85" fmla="*/ 1588 h 43602"/>
              <a:gd name="connsiteX86" fmla="*/ 819194 w 2032000"/>
              <a:gd name="connsiteY86" fmla="*/ 3440 h 43602"/>
              <a:gd name="connsiteX87" fmla="*/ 826867 w 2032000"/>
              <a:gd name="connsiteY87" fmla="*/ 6085 h 43602"/>
              <a:gd name="connsiteX88" fmla="*/ 833746 w 2032000"/>
              <a:gd name="connsiteY88" fmla="*/ 8731 h 43602"/>
              <a:gd name="connsiteX89" fmla="*/ 839832 w 2032000"/>
              <a:gd name="connsiteY89" fmla="*/ 11377 h 43602"/>
              <a:gd name="connsiteX90" fmla="*/ 846182 w 2032000"/>
              <a:gd name="connsiteY90" fmla="*/ 14552 h 43602"/>
              <a:gd name="connsiteX91" fmla="*/ 852532 w 2032000"/>
              <a:gd name="connsiteY91" fmla="*/ 17727 h 43602"/>
              <a:gd name="connsiteX92" fmla="*/ 858617 w 2032000"/>
              <a:gd name="connsiteY92" fmla="*/ 20902 h 43602"/>
              <a:gd name="connsiteX93" fmla="*/ 865496 w 2032000"/>
              <a:gd name="connsiteY93" fmla="*/ 23548 h 43602"/>
              <a:gd name="connsiteX94" fmla="*/ 873169 w 2032000"/>
              <a:gd name="connsiteY94" fmla="*/ 25929 h 43602"/>
              <a:gd name="connsiteX95" fmla="*/ 881900 w 2032000"/>
              <a:gd name="connsiteY95" fmla="*/ 27781 h 43602"/>
              <a:gd name="connsiteX96" fmla="*/ 891955 w 2032000"/>
              <a:gd name="connsiteY96" fmla="*/ 29104 h 43602"/>
              <a:gd name="connsiteX97" fmla="*/ 901700 w 2032000"/>
              <a:gd name="connsiteY97" fmla="*/ 29331 h 43602"/>
              <a:gd name="connsiteX98" fmla="*/ 911445 w 2032000"/>
              <a:gd name="connsiteY98" fmla="*/ 29104 h 43602"/>
              <a:gd name="connsiteX99" fmla="*/ 921499 w 2032000"/>
              <a:gd name="connsiteY99" fmla="*/ 27781 h 43602"/>
              <a:gd name="connsiteX100" fmla="*/ 930231 w 2032000"/>
              <a:gd name="connsiteY100" fmla="*/ 25929 h 43602"/>
              <a:gd name="connsiteX101" fmla="*/ 937904 w 2032000"/>
              <a:gd name="connsiteY101" fmla="*/ 23548 h 43602"/>
              <a:gd name="connsiteX102" fmla="*/ 944783 w 2032000"/>
              <a:gd name="connsiteY102" fmla="*/ 20902 h 43602"/>
              <a:gd name="connsiteX103" fmla="*/ 950868 w 2032000"/>
              <a:gd name="connsiteY103" fmla="*/ 17727 h 43602"/>
              <a:gd name="connsiteX104" fmla="*/ 957218 w 2032000"/>
              <a:gd name="connsiteY104" fmla="*/ 14552 h 43602"/>
              <a:gd name="connsiteX105" fmla="*/ 963568 w 2032000"/>
              <a:gd name="connsiteY105" fmla="*/ 11377 h 43602"/>
              <a:gd name="connsiteX106" fmla="*/ 969654 w 2032000"/>
              <a:gd name="connsiteY106" fmla="*/ 8731 h 43602"/>
              <a:gd name="connsiteX107" fmla="*/ 976533 w 2032000"/>
              <a:gd name="connsiteY107" fmla="*/ 6085 h 43602"/>
              <a:gd name="connsiteX108" fmla="*/ 984206 w 2032000"/>
              <a:gd name="connsiteY108" fmla="*/ 3440 h 43602"/>
              <a:gd name="connsiteX109" fmla="*/ 992937 w 2032000"/>
              <a:gd name="connsiteY109" fmla="*/ 1588 h 43602"/>
              <a:gd name="connsiteX110" fmla="*/ 1002991 w 2032000"/>
              <a:gd name="connsiteY110" fmla="*/ 529 h 43602"/>
              <a:gd name="connsiteX111" fmla="*/ 1014368 w 2032000"/>
              <a:gd name="connsiteY111" fmla="*/ 0 h 43602"/>
              <a:gd name="connsiteX112" fmla="*/ 1016000 w 2032000"/>
              <a:gd name="connsiteY112" fmla="*/ 76 h 43602"/>
              <a:gd name="connsiteX113" fmla="*/ 1017632 w 2032000"/>
              <a:gd name="connsiteY113" fmla="*/ 0 h 43602"/>
              <a:gd name="connsiteX114" fmla="*/ 1029009 w 2032000"/>
              <a:gd name="connsiteY114" fmla="*/ 529 h 43602"/>
              <a:gd name="connsiteX115" fmla="*/ 1039063 w 2032000"/>
              <a:gd name="connsiteY115" fmla="*/ 1588 h 43602"/>
              <a:gd name="connsiteX116" fmla="*/ 1047794 w 2032000"/>
              <a:gd name="connsiteY116" fmla="*/ 3440 h 43602"/>
              <a:gd name="connsiteX117" fmla="*/ 1055467 w 2032000"/>
              <a:gd name="connsiteY117" fmla="*/ 6085 h 43602"/>
              <a:gd name="connsiteX118" fmla="*/ 1062346 w 2032000"/>
              <a:gd name="connsiteY118" fmla="*/ 8731 h 43602"/>
              <a:gd name="connsiteX119" fmla="*/ 1068432 w 2032000"/>
              <a:gd name="connsiteY119" fmla="*/ 11377 h 43602"/>
              <a:gd name="connsiteX120" fmla="*/ 1074782 w 2032000"/>
              <a:gd name="connsiteY120" fmla="*/ 14552 h 43602"/>
              <a:gd name="connsiteX121" fmla="*/ 1081132 w 2032000"/>
              <a:gd name="connsiteY121" fmla="*/ 17727 h 43602"/>
              <a:gd name="connsiteX122" fmla="*/ 1087217 w 2032000"/>
              <a:gd name="connsiteY122" fmla="*/ 20902 h 43602"/>
              <a:gd name="connsiteX123" fmla="*/ 1094096 w 2032000"/>
              <a:gd name="connsiteY123" fmla="*/ 23548 h 43602"/>
              <a:gd name="connsiteX124" fmla="*/ 1101769 w 2032000"/>
              <a:gd name="connsiteY124" fmla="*/ 25929 h 43602"/>
              <a:gd name="connsiteX125" fmla="*/ 1110501 w 2032000"/>
              <a:gd name="connsiteY125" fmla="*/ 27781 h 43602"/>
              <a:gd name="connsiteX126" fmla="*/ 1120555 w 2032000"/>
              <a:gd name="connsiteY126" fmla="*/ 29104 h 43602"/>
              <a:gd name="connsiteX127" fmla="*/ 1130300 w 2032000"/>
              <a:gd name="connsiteY127" fmla="*/ 29331 h 43602"/>
              <a:gd name="connsiteX128" fmla="*/ 1140045 w 2032000"/>
              <a:gd name="connsiteY128" fmla="*/ 29104 h 43602"/>
              <a:gd name="connsiteX129" fmla="*/ 1150100 w 2032000"/>
              <a:gd name="connsiteY129" fmla="*/ 27781 h 43602"/>
              <a:gd name="connsiteX130" fmla="*/ 1158831 w 2032000"/>
              <a:gd name="connsiteY130" fmla="*/ 25929 h 43602"/>
              <a:gd name="connsiteX131" fmla="*/ 1166504 w 2032000"/>
              <a:gd name="connsiteY131" fmla="*/ 23548 h 43602"/>
              <a:gd name="connsiteX132" fmla="*/ 1173383 w 2032000"/>
              <a:gd name="connsiteY132" fmla="*/ 20902 h 43602"/>
              <a:gd name="connsiteX133" fmla="*/ 1179468 w 2032000"/>
              <a:gd name="connsiteY133" fmla="*/ 17727 h 43602"/>
              <a:gd name="connsiteX134" fmla="*/ 1185818 w 2032000"/>
              <a:gd name="connsiteY134" fmla="*/ 14552 h 43602"/>
              <a:gd name="connsiteX135" fmla="*/ 1192168 w 2032000"/>
              <a:gd name="connsiteY135" fmla="*/ 11377 h 43602"/>
              <a:gd name="connsiteX136" fmla="*/ 1198254 w 2032000"/>
              <a:gd name="connsiteY136" fmla="*/ 8731 h 43602"/>
              <a:gd name="connsiteX137" fmla="*/ 1205133 w 2032000"/>
              <a:gd name="connsiteY137" fmla="*/ 6085 h 43602"/>
              <a:gd name="connsiteX138" fmla="*/ 1212806 w 2032000"/>
              <a:gd name="connsiteY138" fmla="*/ 3440 h 43602"/>
              <a:gd name="connsiteX139" fmla="*/ 1221537 w 2032000"/>
              <a:gd name="connsiteY139" fmla="*/ 1588 h 43602"/>
              <a:gd name="connsiteX140" fmla="*/ 1231591 w 2032000"/>
              <a:gd name="connsiteY140" fmla="*/ 529 h 43602"/>
              <a:gd name="connsiteX141" fmla="*/ 1242968 w 2032000"/>
              <a:gd name="connsiteY141" fmla="*/ 0 h 43602"/>
              <a:gd name="connsiteX142" fmla="*/ 1254345 w 2032000"/>
              <a:gd name="connsiteY142" fmla="*/ 529 h 43602"/>
              <a:gd name="connsiteX143" fmla="*/ 1264400 w 2032000"/>
              <a:gd name="connsiteY143" fmla="*/ 1588 h 43602"/>
              <a:gd name="connsiteX144" fmla="*/ 1273131 w 2032000"/>
              <a:gd name="connsiteY144" fmla="*/ 3440 h 43602"/>
              <a:gd name="connsiteX145" fmla="*/ 1280804 w 2032000"/>
              <a:gd name="connsiteY145" fmla="*/ 6085 h 43602"/>
              <a:gd name="connsiteX146" fmla="*/ 1287683 w 2032000"/>
              <a:gd name="connsiteY146" fmla="*/ 8731 h 43602"/>
              <a:gd name="connsiteX147" fmla="*/ 1293768 w 2032000"/>
              <a:gd name="connsiteY147" fmla="*/ 11377 h 43602"/>
              <a:gd name="connsiteX148" fmla="*/ 1300118 w 2032000"/>
              <a:gd name="connsiteY148" fmla="*/ 14552 h 43602"/>
              <a:gd name="connsiteX149" fmla="*/ 1306468 w 2032000"/>
              <a:gd name="connsiteY149" fmla="*/ 17727 h 43602"/>
              <a:gd name="connsiteX150" fmla="*/ 1312554 w 2032000"/>
              <a:gd name="connsiteY150" fmla="*/ 20902 h 43602"/>
              <a:gd name="connsiteX151" fmla="*/ 1319433 w 2032000"/>
              <a:gd name="connsiteY151" fmla="*/ 23548 h 43602"/>
              <a:gd name="connsiteX152" fmla="*/ 1327106 w 2032000"/>
              <a:gd name="connsiteY152" fmla="*/ 25929 h 43602"/>
              <a:gd name="connsiteX153" fmla="*/ 1335837 w 2032000"/>
              <a:gd name="connsiteY153" fmla="*/ 27781 h 43602"/>
              <a:gd name="connsiteX154" fmla="*/ 1345891 w 2032000"/>
              <a:gd name="connsiteY154" fmla="*/ 29104 h 43602"/>
              <a:gd name="connsiteX155" fmla="*/ 1357268 w 2032000"/>
              <a:gd name="connsiteY155" fmla="*/ 29369 h 43602"/>
              <a:gd name="connsiteX156" fmla="*/ 1368645 w 2032000"/>
              <a:gd name="connsiteY156" fmla="*/ 29104 h 43602"/>
              <a:gd name="connsiteX157" fmla="*/ 1378700 w 2032000"/>
              <a:gd name="connsiteY157" fmla="*/ 27781 h 43602"/>
              <a:gd name="connsiteX158" fmla="*/ 1387431 w 2032000"/>
              <a:gd name="connsiteY158" fmla="*/ 25929 h 43602"/>
              <a:gd name="connsiteX159" fmla="*/ 1395104 w 2032000"/>
              <a:gd name="connsiteY159" fmla="*/ 23548 h 43602"/>
              <a:gd name="connsiteX160" fmla="*/ 1401983 w 2032000"/>
              <a:gd name="connsiteY160" fmla="*/ 20902 h 43602"/>
              <a:gd name="connsiteX161" fmla="*/ 1408068 w 2032000"/>
              <a:gd name="connsiteY161" fmla="*/ 17727 h 43602"/>
              <a:gd name="connsiteX162" fmla="*/ 1414418 w 2032000"/>
              <a:gd name="connsiteY162" fmla="*/ 14552 h 43602"/>
              <a:gd name="connsiteX163" fmla="*/ 1420768 w 2032000"/>
              <a:gd name="connsiteY163" fmla="*/ 11377 h 43602"/>
              <a:gd name="connsiteX164" fmla="*/ 1426854 w 2032000"/>
              <a:gd name="connsiteY164" fmla="*/ 8731 h 43602"/>
              <a:gd name="connsiteX165" fmla="*/ 1433733 w 2032000"/>
              <a:gd name="connsiteY165" fmla="*/ 6085 h 43602"/>
              <a:gd name="connsiteX166" fmla="*/ 1441406 w 2032000"/>
              <a:gd name="connsiteY166" fmla="*/ 3440 h 43602"/>
              <a:gd name="connsiteX167" fmla="*/ 1450137 w 2032000"/>
              <a:gd name="connsiteY167" fmla="*/ 1588 h 43602"/>
              <a:gd name="connsiteX168" fmla="*/ 1460191 w 2032000"/>
              <a:gd name="connsiteY168" fmla="*/ 529 h 43602"/>
              <a:gd name="connsiteX169" fmla="*/ 1471304 w 2032000"/>
              <a:gd name="connsiteY169" fmla="*/ 0 h 43602"/>
              <a:gd name="connsiteX170" fmla="*/ 1482945 w 2032000"/>
              <a:gd name="connsiteY170" fmla="*/ 529 h 43602"/>
              <a:gd name="connsiteX171" fmla="*/ 1493000 w 2032000"/>
              <a:gd name="connsiteY171" fmla="*/ 1588 h 43602"/>
              <a:gd name="connsiteX172" fmla="*/ 1501731 w 2032000"/>
              <a:gd name="connsiteY172" fmla="*/ 3440 h 43602"/>
              <a:gd name="connsiteX173" fmla="*/ 1509404 w 2032000"/>
              <a:gd name="connsiteY173" fmla="*/ 6085 h 43602"/>
              <a:gd name="connsiteX174" fmla="*/ 1516283 w 2032000"/>
              <a:gd name="connsiteY174" fmla="*/ 8731 h 43602"/>
              <a:gd name="connsiteX175" fmla="*/ 1522368 w 2032000"/>
              <a:gd name="connsiteY175" fmla="*/ 11377 h 43602"/>
              <a:gd name="connsiteX176" fmla="*/ 1528718 w 2032000"/>
              <a:gd name="connsiteY176" fmla="*/ 14552 h 43602"/>
              <a:gd name="connsiteX177" fmla="*/ 1535068 w 2032000"/>
              <a:gd name="connsiteY177" fmla="*/ 17727 h 43602"/>
              <a:gd name="connsiteX178" fmla="*/ 1541154 w 2032000"/>
              <a:gd name="connsiteY178" fmla="*/ 20902 h 43602"/>
              <a:gd name="connsiteX179" fmla="*/ 1548033 w 2032000"/>
              <a:gd name="connsiteY179" fmla="*/ 23548 h 43602"/>
              <a:gd name="connsiteX180" fmla="*/ 1555706 w 2032000"/>
              <a:gd name="connsiteY180" fmla="*/ 25929 h 43602"/>
              <a:gd name="connsiteX181" fmla="*/ 1564437 w 2032000"/>
              <a:gd name="connsiteY181" fmla="*/ 27781 h 43602"/>
              <a:gd name="connsiteX182" fmla="*/ 1574491 w 2032000"/>
              <a:gd name="connsiteY182" fmla="*/ 29104 h 43602"/>
              <a:gd name="connsiteX183" fmla="*/ 1585868 w 2032000"/>
              <a:gd name="connsiteY183" fmla="*/ 29369 h 43602"/>
              <a:gd name="connsiteX184" fmla="*/ 1597245 w 2032000"/>
              <a:gd name="connsiteY184" fmla="*/ 29104 h 43602"/>
              <a:gd name="connsiteX185" fmla="*/ 1607300 w 2032000"/>
              <a:gd name="connsiteY185" fmla="*/ 27781 h 43602"/>
              <a:gd name="connsiteX186" fmla="*/ 1616031 w 2032000"/>
              <a:gd name="connsiteY186" fmla="*/ 25929 h 43602"/>
              <a:gd name="connsiteX187" fmla="*/ 1623704 w 2032000"/>
              <a:gd name="connsiteY187" fmla="*/ 23548 h 43602"/>
              <a:gd name="connsiteX188" fmla="*/ 1630583 w 2032000"/>
              <a:gd name="connsiteY188" fmla="*/ 20902 h 43602"/>
              <a:gd name="connsiteX189" fmla="*/ 1636668 w 2032000"/>
              <a:gd name="connsiteY189" fmla="*/ 17727 h 43602"/>
              <a:gd name="connsiteX190" fmla="*/ 1649368 w 2032000"/>
              <a:gd name="connsiteY190" fmla="*/ 11377 h 43602"/>
              <a:gd name="connsiteX191" fmla="*/ 1655454 w 2032000"/>
              <a:gd name="connsiteY191" fmla="*/ 8731 h 43602"/>
              <a:gd name="connsiteX192" fmla="*/ 1662333 w 2032000"/>
              <a:gd name="connsiteY192" fmla="*/ 6085 h 43602"/>
              <a:gd name="connsiteX193" fmla="*/ 1670006 w 2032000"/>
              <a:gd name="connsiteY193" fmla="*/ 3440 h 43602"/>
              <a:gd name="connsiteX194" fmla="*/ 1678737 w 2032000"/>
              <a:gd name="connsiteY194" fmla="*/ 1588 h 43602"/>
              <a:gd name="connsiteX195" fmla="*/ 1688791 w 2032000"/>
              <a:gd name="connsiteY195" fmla="*/ 529 h 43602"/>
              <a:gd name="connsiteX196" fmla="*/ 1700168 w 2032000"/>
              <a:gd name="connsiteY196" fmla="*/ 0 h 43602"/>
              <a:gd name="connsiteX197" fmla="*/ 1711545 w 2032000"/>
              <a:gd name="connsiteY197" fmla="*/ 529 h 43602"/>
              <a:gd name="connsiteX198" fmla="*/ 1721600 w 2032000"/>
              <a:gd name="connsiteY198" fmla="*/ 1588 h 43602"/>
              <a:gd name="connsiteX199" fmla="*/ 1730331 w 2032000"/>
              <a:gd name="connsiteY199" fmla="*/ 3440 h 43602"/>
              <a:gd name="connsiteX200" fmla="*/ 1738004 w 2032000"/>
              <a:gd name="connsiteY200" fmla="*/ 6085 h 43602"/>
              <a:gd name="connsiteX201" fmla="*/ 1744883 w 2032000"/>
              <a:gd name="connsiteY201" fmla="*/ 8731 h 43602"/>
              <a:gd name="connsiteX202" fmla="*/ 1750968 w 2032000"/>
              <a:gd name="connsiteY202" fmla="*/ 11377 h 43602"/>
              <a:gd name="connsiteX203" fmla="*/ 1757318 w 2032000"/>
              <a:gd name="connsiteY203" fmla="*/ 14552 h 43602"/>
              <a:gd name="connsiteX204" fmla="*/ 1763668 w 2032000"/>
              <a:gd name="connsiteY204" fmla="*/ 17727 h 43602"/>
              <a:gd name="connsiteX205" fmla="*/ 1769754 w 2032000"/>
              <a:gd name="connsiteY205" fmla="*/ 20902 h 43602"/>
              <a:gd name="connsiteX206" fmla="*/ 1776633 w 2032000"/>
              <a:gd name="connsiteY206" fmla="*/ 23548 h 43602"/>
              <a:gd name="connsiteX207" fmla="*/ 1784306 w 2032000"/>
              <a:gd name="connsiteY207" fmla="*/ 25929 h 43602"/>
              <a:gd name="connsiteX208" fmla="*/ 1793037 w 2032000"/>
              <a:gd name="connsiteY208" fmla="*/ 27781 h 43602"/>
              <a:gd name="connsiteX209" fmla="*/ 1803091 w 2032000"/>
              <a:gd name="connsiteY209" fmla="*/ 29104 h 43602"/>
              <a:gd name="connsiteX210" fmla="*/ 1814468 w 2032000"/>
              <a:gd name="connsiteY210" fmla="*/ 29369 h 43602"/>
              <a:gd name="connsiteX211" fmla="*/ 1825845 w 2032000"/>
              <a:gd name="connsiteY211" fmla="*/ 29104 h 43602"/>
              <a:gd name="connsiteX212" fmla="*/ 1835900 w 2032000"/>
              <a:gd name="connsiteY212" fmla="*/ 27781 h 43602"/>
              <a:gd name="connsiteX213" fmla="*/ 1844631 w 2032000"/>
              <a:gd name="connsiteY213" fmla="*/ 25929 h 43602"/>
              <a:gd name="connsiteX214" fmla="*/ 1852304 w 2032000"/>
              <a:gd name="connsiteY214" fmla="*/ 23548 h 43602"/>
              <a:gd name="connsiteX215" fmla="*/ 1859183 w 2032000"/>
              <a:gd name="connsiteY215" fmla="*/ 20902 h 43602"/>
              <a:gd name="connsiteX216" fmla="*/ 1865268 w 2032000"/>
              <a:gd name="connsiteY216" fmla="*/ 17727 h 43602"/>
              <a:gd name="connsiteX217" fmla="*/ 1871618 w 2032000"/>
              <a:gd name="connsiteY217" fmla="*/ 14552 h 43602"/>
              <a:gd name="connsiteX218" fmla="*/ 1877968 w 2032000"/>
              <a:gd name="connsiteY218" fmla="*/ 11377 h 43602"/>
              <a:gd name="connsiteX219" fmla="*/ 1884054 w 2032000"/>
              <a:gd name="connsiteY219" fmla="*/ 8731 h 43602"/>
              <a:gd name="connsiteX220" fmla="*/ 1890933 w 2032000"/>
              <a:gd name="connsiteY220" fmla="*/ 6085 h 43602"/>
              <a:gd name="connsiteX221" fmla="*/ 1898606 w 2032000"/>
              <a:gd name="connsiteY221" fmla="*/ 3440 h 43602"/>
              <a:gd name="connsiteX222" fmla="*/ 1907337 w 2032000"/>
              <a:gd name="connsiteY222" fmla="*/ 1588 h 43602"/>
              <a:gd name="connsiteX223" fmla="*/ 1917391 w 2032000"/>
              <a:gd name="connsiteY223" fmla="*/ 529 h 43602"/>
              <a:gd name="connsiteX224" fmla="*/ 1928768 w 2032000"/>
              <a:gd name="connsiteY224" fmla="*/ 0 h 43602"/>
              <a:gd name="connsiteX225" fmla="*/ 1940145 w 2032000"/>
              <a:gd name="connsiteY225" fmla="*/ 529 h 43602"/>
              <a:gd name="connsiteX226" fmla="*/ 1950200 w 2032000"/>
              <a:gd name="connsiteY226" fmla="*/ 1588 h 43602"/>
              <a:gd name="connsiteX227" fmla="*/ 1958931 w 2032000"/>
              <a:gd name="connsiteY227" fmla="*/ 3440 h 43602"/>
              <a:gd name="connsiteX228" fmla="*/ 1966604 w 2032000"/>
              <a:gd name="connsiteY228" fmla="*/ 6085 h 43602"/>
              <a:gd name="connsiteX229" fmla="*/ 1973483 w 2032000"/>
              <a:gd name="connsiteY229" fmla="*/ 8731 h 43602"/>
              <a:gd name="connsiteX230" fmla="*/ 1979568 w 2032000"/>
              <a:gd name="connsiteY230" fmla="*/ 11377 h 43602"/>
              <a:gd name="connsiteX231" fmla="*/ 1985918 w 2032000"/>
              <a:gd name="connsiteY231" fmla="*/ 14552 h 43602"/>
              <a:gd name="connsiteX232" fmla="*/ 1992268 w 2032000"/>
              <a:gd name="connsiteY232" fmla="*/ 17727 h 43602"/>
              <a:gd name="connsiteX233" fmla="*/ 1998354 w 2032000"/>
              <a:gd name="connsiteY233" fmla="*/ 20902 h 43602"/>
              <a:gd name="connsiteX234" fmla="*/ 2005233 w 2032000"/>
              <a:gd name="connsiteY234" fmla="*/ 23548 h 43602"/>
              <a:gd name="connsiteX235" fmla="*/ 2012906 w 2032000"/>
              <a:gd name="connsiteY235" fmla="*/ 25929 h 43602"/>
              <a:gd name="connsiteX236" fmla="*/ 2021637 w 2032000"/>
              <a:gd name="connsiteY236" fmla="*/ 27781 h 43602"/>
              <a:gd name="connsiteX237" fmla="*/ 2031691 w 2032000"/>
              <a:gd name="connsiteY237" fmla="*/ 29104 h 43602"/>
              <a:gd name="connsiteX238" fmla="*/ 2032000 w 2032000"/>
              <a:gd name="connsiteY238" fmla="*/ 29111 h 43602"/>
              <a:gd name="connsiteX239" fmla="*/ 2032000 w 2032000"/>
              <a:gd name="connsiteY239" fmla="*/ 43344 h 43602"/>
              <a:gd name="connsiteX240" fmla="*/ 2031691 w 2032000"/>
              <a:gd name="connsiteY240" fmla="*/ 43337 h 43602"/>
              <a:gd name="connsiteX241" fmla="*/ 2021637 w 2032000"/>
              <a:gd name="connsiteY241" fmla="*/ 42014 h 43602"/>
              <a:gd name="connsiteX242" fmla="*/ 2012906 w 2032000"/>
              <a:gd name="connsiteY242" fmla="*/ 40162 h 43602"/>
              <a:gd name="connsiteX243" fmla="*/ 2005233 w 2032000"/>
              <a:gd name="connsiteY243" fmla="*/ 37781 h 43602"/>
              <a:gd name="connsiteX244" fmla="*/ 1998354 w 2032000"/>
              <a:gd name="connsiteY244" fmla="*/ 35135 h 43602"/>
              <a:gd name="connsiteX245" fmla="*/ 1992268 w 2032000"/>
              <a:gd name="connsiteY245" fmla="*/ 31960 h 43602"/>
              <a:gd name="connsiteX246" fmla="*/ 1985918 w 2032000"/>
              <a:gd name="connsiteY246" fmla="*/ 28785 h 43602"/>
              <a:gd name="connsiteX247" fmla="*/ 1979568 w 2032000"/>
              <a:gd name="connsiteY247" fmla="*/ 25610 h 43602"/>
              <a:gd name="connsiteX248" fmla="*/ 1973483 w 2032000"/>
              <a:gd name="connsiteY248" fmla="*/ 22964 h 43602"/>
              <a:gd name="connsiteX249" fmla="*/ 1966604 w 2032000"/>
              <a:gd name="connsiteY249" fmla="*/ 20318 h 43602"/>
              <a:gd name="connsiteX250" fmla="*/ 1958931 w 2032000"/>
              <a:gd name="connsiteY250" fmla="*/ 17673 h 43602"/>
              <a:gd name="connsiteX251" fmla="*/ 1950200 w 2032000"/>
              <a:gd name="connsiteY251" fmla="*/ 15821 h 43602"/>
              <a:gd name="connsiteX252" fmla="*/ 1940145 w 2032000"/>
              <a:gd name="connsiteY252" fmla="*/ 14762 h 43602"/>
              <a:gd name="connsiteX253" fmla="*/ 1928768 w 2032000"/>
              <a:gd name="connsiteY253" fmla="*/ 14233 h 43602"/>
              <a:gd name="connsiteX254" fmla="*/ 1917391 w 2032000"/>
              <a:gd name="connsiteY254" fmla="*/ 14762 h 43602"/>
              <a:gd name="connsiteX255" fmla="*/ 1907337 w 2032000"/>
              <a:gd name="connsiteY255" fmla="*/ 15821 h 43602"/>
              <a:gd name="connsiteX256" fmla="*/ 1898606 w 2032000"/>
              <a:gd name="connsiteY256" fmla="*/ 17673 h 43602"/>
              <a:gd name="connsiteX257" fmla="*/ 1890933 w 2032000"/>
              <a:gd name="connsiteY257" fmla="*/ 20318 h 43602"/>
              <a:gd name="connsiteX258" fmla="*/ 1884054 w 2032000"/>
              <a:gd name="connsiteY258" fmla="*/ 22964 h 43602"/>
              <a:gd name="connsiteX259" fmla="*/ 1877968 w 2032000"/>
              <a:gd name="connsiteY259" fmla="*/ 25610 h 43602"/>
              <a:gd name="connsiteX260" fmla="*/ 1871618 w 2032000"/>
              <a:gd name="connsiteY260" fmla="*/ 28785 h 43602"/>
              <a:gd name="connsiteX261" fmla="*/ 1865268 w 2032000"/>
              <a:gd name="connsiteY261" fmla="*/ 31960 h 43602"/>
              <a:gd name="connsiteX262" fmla="*/ 1859183 w 2032000"/>
              <a:gd name="connsiteY262" fmla="*/ 35135 h 43602"/>
              <a:gd name="connsiteX263" fmla="*/ 1852304 w 2032000"/>
              <a:gd name="connsiteY263" fmla="*/ 37781 h 43602"/>
              <a:gd name="connsiteX264" fmla="*/ 1844631 w 2032000"/>
              <a:gd name="connsiteY264" fmla="*/ 40162 h 43602"/>
              <a:gd name="connsiteX265" fmla="*/ 1835900 w 2032000"/>
              <a:gd name="connsiteY265" fmla="*/ 42014 h 43602"/>
              <a:gd name="connsiteX266" fmla="*/ 1825845 w 2032000"/>
              <a:gd name="connsiteY266" fmla="*/ 43337 h 43602"/>
              <a:gd name="connsiteX267" fmla="*/ 1814468 w 2032000"/>
              <a:gd name="connsiteY267" fmla="*/ 43602 h 43602"/>
              <a:gd name="connsiteX268" fmla="*/ 1803091 w 2032000"/>
              <a:gd name="connsiteY268" fmla="*/ 43337 h 43602"/>
              <a:gd name="connsiteX269" fmla="*/ 1793037 w 2032000"/>
              <a:gd name="connsiteY269" fmla="*/ 42014 h 43602"/>
              <a:gd name="connsiteX270" fmla="*/ 1784306 w 2032000"/>
              <a:gd name="connsiteY270" fmla="*/ 40162 h 43602"/>
              <a:gd name="connsiteX271" fmla="*/ 1776633 w 2032000"/>
              <a:gd name="connsiteY271" fmla="*/ 37781 h 43602"/>
              <a:gd name="connsiteX272" fmla="*/ 1769754 w 2032000"/>
              <a:gd name="connsiteY272" fmla="*/ 35135 h 43602"/>
              <a:gd name="connsiteX273" fmla="*/ 1763668 w 2032000"/>
              <a:gd name="connsiteY273" fmla="*/ 31960 h 43602"/>
              <a:gd name="connsiteX274" fmla="*/ 1757318 w 2032000"/>
              <a:gd name="connsiteY274" fmla="*/ 28785 h 43602"/>
              <a:gd name="connsiteX275" fmla="*/ 1750968 w 2032000"/>
              <a:gd name="connsiteY275" fmla="*/ 25610 h 43602"/>
              <a:gd name="connsiteX276" fmla="*/ 1744883 w 2032000"/>
              <a:gd name="connsiteY276" fmla="*/ 22964 h 43602"/>
              <a:gd name="connsiteX277" fmla="*/ 1738004 w 2032000"/>
              <a:gd name="connsiteY277" fmla="*/ 20318 h 43602"/>
              <a:gd name="connsiteX278" fmla="*/ 1730331 w 2032000"/>
              <a:gd name="connsiteY278" fmla="*/ 17673 h 43602"/>
              <a:gd name="connsiteX279" fmla="*/ 1721600 w 2032000"/>
              <a:gd name="connsiteY279" fmla="*/ 15821 h 43602"/>
              <a:gd name="connsiteX280" fmla="*/ 1711545 w 2032000"/>
              <a:gd name="connsiteY280" fmla="*/ 14762 h 43602"/>
              <a:gd name="connsiteX281" fmla="*/ 1700168 w 2032000"/>
              <a:gd name="connsiteY281" fmla="*/ 14233 h 43602"/>
              <a:gd name="connsiteX282" fmla="*/ 1688791 w 2032000"/>
              <a:gd name="connsiteY282" fmla="*/ 14762 h 43602"/>
              <a:gd name="connsiteX283" fmla="*/ 1678737 w 2032000"/>
              <a:gd name="connsiteY283" fmla="*/ 15821 h 43602"/>
              <a:gd name="connsiteX284" fmla="*/ 1670006 w 2032000"/>
              <a:gd name="connsiteY284" fmla="*/ 17673 h 43602"/>
              <a:gd name="connsiteX285" fmla="*/ 1662333 w 2032000"/>
              <a:gd name="connsiteY285" fmla="*/ 20318 h 43602"/>
              <a:gd name="connsiteX286" fmla="*/ 1655454 w 2032000"/>
              <a:gd name="connsiteY286" fmla="*/ 22964 h 43602"/>
              <a:gd name="connsiteX287" fmla="*/ 1649368 w 2032000"/>
              <a:gd name="connsiteY287" fmla="*/ 25610 h 43602"/>
              <a:gd name="connsiteX288" fmla="*/ 1636668 w 2032000"/>
              <a:gd name="connsiteY288" fmla="*/ 31960 h 43602"/>
              <a:gd name="connsiteX289" fmla="*/ 1630583 w 2032000"/>
              <a:gd name="connsiteY289" fmla="*/ 35135 h 43602"/>
              <a:gd name="connsiteX290" fmla="*/ 1623704 w 2032000"/>
              <a:gd name="connsiteY290" fmla="*/ 37781 h 43602"/>
              <a:gd name="connsiteX291" fmla="*/ 1616031 w 2032000"/>
              <a:gd name="connsiteY291" fmla="*/ 40162 h 43602"/>
              <a:gd name="connsiteX292" fmla="*/ 1607300 w 2032000"/>
              <a:gd name="connsiteY292" fmla="*/ 42014 h 43602"/>
              <a:gd name="connsiteX293" fmla="*/ 1597245 w 2032000"/>
              <a:gd name="connsiteY293" fmla="*/ 43337 h 43602"/>
              <a:gd name="connsiteX294" fmla="*/ 1585868 w 2032000"/>
              <a:gd name="connsiteY294" fmla="*/ 43602 h 43602"/>
              <a:gd name="connsiteX295" fmla="*/ 1574491 w 2032000"/>
              <a:gd name="connsiteY295" fmla="*/ 43337 h 43602"/>
              <a:gd name="connsiteX296" fmla="*/ 1564437 w 2032000"/>
              <a:gd name="connsiteY296" fmla="*/ 42014 h 43602"/>
              <a:gd name="connsiteX297" fmla="*/ 1555706 w 2032000"/>
              <a:gd name="connsiteY297" fmla="*/ 40162 h 43602"/>
              <a:gd name="connsiteX298" fmla="*/ 1548033 w 2032000"/>
              <a:gd name="connsiteY298" fmla="*/ 37781 h 43602"/>
              <a:gd name="connsiteX299" fmla="*/ 1541154 w 2032000"/>
              <a:gd name="connsiteY299" fmla="*/ 35135 h 43602"/>
              <a:gd name="connsiteX300" fmla="*/ 1535068 w 2032000"/>
              <a:gd name="connsiteY300" fmla="*/ 31960 h 43602"/>
              <a:gd name="connsiteX301" fmla="*/ 1528718 w 2032000"/>
              <a:gd name="connsiteY301" fmla="*/ 28785 h 43602"/>
              <a:gd name="connsiteX302" fmla="*/ 1522368 w 2032000"/>
              <a:gd name="connsiteY302" fmla="*/ 25610 h 43602"/>
              <a:gd name="connsiteX303" fmla="*/ 1516283 w 2032000"/>
              <a:gd name="connsiteY303" fmla="*/ 22964 h 43602"/>
              <a:gd name="connsiteX304" fmla="*/ 1509404 w 2032000"/>
              <a:gd name="connsiteY304" fmla="*/ 20318 h 43602"/>
              <a:gd name="connsiteX305" fmla="*/ 1501731 w 2032000"/>
              <a:gd name="connsiteY305" fmla="*/ 17673 h 43602"/>
              <a:gd name="connsiteX306" fmla="*/ 1493000 w 2032000"/>
              <a:gd name="connsiteY306" fmla="*/ 15821 h 43602"/>
              <a:gd name="connsiteX307" fmla="*/ 1482945 w 2032000"/>
              <a:gd name="connsiteY307" fmla="*/ 14762 h 43602"/>
              <a:gd name="connsiteX308" fmla="*/ 1471304 w 2032000"/>
              <a:gd name="connsiteY308" fmla="*/ 14233 h 43602"/>
              <a:gd name="connsiteX309" fmla="*/ 1460191 w 2032000"/>
              <a:gd name="connsiteY309" fmla="*/ 14762 h 43602"/>
              <a:gd name="connsiteX310" fmla="*/ 1450137 w 2032000"/>
              <a:gd name="connsiteY310" fmla="*/ 15821 h 43602"/>
              <a:gd name="connsiteX311" fmla="*/ 1441406 w 2032000"/>
              <a:gd name="connsiteY311" fmla="*/ 17673 h 43602"/>
              <a:gd name="connsiteX312" fmla="*/ 1433733 w 2032000"/>
              <a:gd name="connsiteY312" fmla="*/ 20318 h 43602"/>
              <a:gd name="connsiteX313" fmla="*/ 1426854 w 2032000"/>
              <a:gd name="connsiteY313" fmla="*/ 22964 h 43602"/>
              <a:gd name="connsiteX314" fmla="*/ 1420768 w 2032000"/>
              <a:gd name="connsiteY314" fmla="*/ 25610 h 43602"/>
              <a:gd name="connsiteX315" fmla="*/ 1414418 w 2032000"/>
              <a:gd name="connsiteY315" fmla="*/ 28785 h 43602"/>
              <a:gd name="connsiteX316" fmla="*/ 1408068 w 2032000"/>
              <a:gd name="connsiteY316" fmla="*/ 31960 h 43602"/>
              <a:gd name="connsiteX317" fmla="*/ 1401983 w 2032000"/>
              <a:gd name="connsiteY317" fmla="*/ 35135 h 43602"/>
              <a:gd name="connsiteX318" fmla="*/ 1395104 w 2032000"/>
              <a:gd name="connsiteY318" fmla="*/ 37781 h 43602"/>
              <a:gd name="connsiteX319" fmla="*/ 1387431 w 2032000"/>
              <a:gd name="connsiteY319" fmla="*/ 40162 h 43602"/>
              <a:gd name="connsiteX320" fmla="*/ 1378700 w 2032000"/>
              <a:gd name="connsiteY320" fmla="*/ 42014 h 43602"/>
              <a:gd name="connsiteX321" fmla="*/ 1368645 w 2032000"/>
              <a:gd name="connsiteY321" fmla="*/ 43337 h 43602"/>
              <a:gd name="connsiteX322" fmla="*/ 1357268 w 2032000"/>
              <a:gd name="connsiteY322" fmla="*/ 43602 h 43602"/>
              <a:gd name="connsiteX323" fmla="*/ 1345891 w 2032000"/>
              <a:gd name="connsiteY323" fmla="*/ 43337 h 43602"/>
              <a:gd name="connsiteX324" fmla="*/ 1335837 w 2032000"/>
              <a:gd name="connsiteY324" fmla="*/ 42014 h 43602"/>
              <a:gd name="connsiteX325" fmla="*/ 1327106 w 2032000"/>
              <a:gd name="connsiteY325" fmla="*/ 40162 h 43602"/>
              <a:gd name="connsiteX326" fmla="*/ 1319433 w 2032000"/>
              <a:gd name="connsiteY326" fmla="*/ 37781 h 43602"/>
              <a:gd name="connsiteX327" fmla="*/ 1312554 w 2032000"/>
              <a:gd name="connsiteY327" fmla="*/ 35135 h 43602"/>
              <a:gd name="connsiteX328" fmla="*/ 1306468 w 2032000"/>
              <a:gd name="connsiteY328" fmla="*/ 31960 h 43602"/>
              <a:gd name="connsiteX329" fmla="*/ 1300118 w 2032000"/>
              <a:gd name="connsiteY329" fmla="*/ 28785 h 43602"/>
              <a:gd name="connsiteX330" fmla="*/ 1293768 w 2032000"/>
              <a:gd name="connsiteY330" fmla="*/ 25610 h 43602"/>
              <a:gd name="connsiteX331" fmla="*/ 1287683 w 2032000"/>
              <a:gd name="connsiteY331" fmla="*/ 22964 h 43602"/>
              <a:gd name="connsiteX332" fmla="*/ 1280804 w 2032000"/>
              <a:gd name="connsiteY332" fmla="*/ 20318 h 43602"/>
              <a:gd name="connsiteX333" fmla="*/ 1273131 w 2032000"/>
              <a:gd name="connsiteY333" fmla="*/ 17673 h 43602"/>
              <a:gd name="connsiteX334" fmla="*/ 1264400 w 2032000"/>
              <a:gd name="connsiteY334" fmla="*/ 15821 h 43602"/>
              <a:gd name="connsiteX335" fmla="*/ 1254345 w 2032000"/>
              <a:gd name="connsiteY335" fmla="*/ 14762 h 43602"/>
              <a:gd name="connsiteX336" fmla="*/ 1242968 w 2032000"/>
              <a:gd name="connsiteY336" fmla="*/ 14233 h 43602"/>
              <a:gd name="connsiteX337" fmla="*/ 1231591 w 2032000"/>
              <a:gd name="connsiteY337" fmla="*/ 14762 h 43602"/>
              <a:gd name="connsiteX338" fmla="*/ 1221537 w 2032000"/>
              <a:gd name="connsiteY338" fmla="*/ 15821 h 43602"/>
              <a:gd name="connsiteX339" fmla="*/ 1212806 w 2032000"/>
              <a:gd name="connsiteY339" fmla="*/ 17673 h 43602"/>
              <a:gd name="connsiteX340" fmla="*/ 1205133 w 2032000"/>
              <a:gd name="connsiteY340" fmla="*/ 20318 h 43602"/>
              <a:gd name="connsiteX341" fmla="*/ 1198254 w 2032000"/>
              <a:gd name="connsiteY341" fmla="*/ 22964 h 43602"/>
              <a:gd name="connsiteX342" fmla="*/ 1192168 w 2032000"/>
              <a:gd name="connsiteY342" fmla="*/ 25610 h 43602"/>
              <a:gd name="connsiteX343" fmla="*/ 1185818 w 2032000"/>
              <a:gd name="connsiteY343" fmla="*/ 28785 h 43602"/>
              <a:gd name="connsiteX344" fmla="*/ 1179468 w 2032000"/>
              <a:gd name="connsiteY344" fmla="*/ 31960 h 43602"/>
              <a:gd name="connsiteX345" fmla="*/ 1173383 w 2032000"/>
              <a:gd name="connsiteY345" fmla="*/ 35135 h 43602"/>
              <a:gd name="connsiteX346" fmla="*/ 1166504 w 2032000"/>
              <a:gd name="connsiteY346" fmla="*/ 37781 h 43602"/>
              <a:gd name="connsiteX347" fmla="*/ 1158831 w 2032000"/>
              <a:gd name="connsiteY347" fmla="*/ 40162 h 43602"/>
              <a:gd name="connsiteX348" fmla="*/ 1150100 w 2032000"/>
              <a:gd name="connsiteY348" fmla="*/ 42014 h 43602"/>
              <a:gd name="connsiteX349" fmla="*/ 1140045 w 2032000"/>
              <a:gd name="connsiteY349" fmla="*/ 43337 h 43602"/>
              <a:gd name="connsiteX350" fmla="*/ 1130300 w 2032000"/>
              <a:gd name="connsiteY350" fmla="*/ 43564 h 43602"/>
              <a:gd name="connsiteX351" fmla="*/ 1120555 w 2032000"/>
              <a:gd name="connsiteY351" fmla="*/ 43337 h 43602"/>
              <a:gd name="connsiteX352" fmla="*/ 1110501 w 2032000"/>
              <a:gd name="connsiteY352" fmla="*/ 42014 h 43602"/>
              <a:gd name="connsiteX353" fmla="*/ 1101769 w 2032000"/>
              <a:gd name="connsiteY353" fmla="*/ 40162 h 43602"/>
              <a:gd name="connsiteX354" fmla="*/ 1094096 w 2032000"/>
              <a:gd name="connsiteY354" fmla="*/ 37781 h 43602"/>
              <a:gd name="connsiteX355" fmla="*/ 1087217 w 2032000"/>
              <a:gd name="connsiteY355" fmla="*/ 35135 h 43602"/>
              <a:gd name="connsiteX356" fmla="*/ 1081132 w 2032000"/>
              <a:gd name="connsiteY356" fmla="*/ 31960 h 43602"/>
              <a:gd name="connsiteX357" fmla="*/ 1074782 w 2032000"/>
              <a:gd name="connsiteY357" fmla="*/ 28785 h 43602"/>
              <a:gd name="connsiteX358" fmla="*/ 1068432 w 2032000"/>
              <a:gd name="connsiteY358" fmla="*/ 25610 h 43602"/>
              <a:gd name="connsiteX359" fmla="*/ 1062346 w 2032000"/>
              <a:gd name="connsiteY359" fmla="*/ 22964 h 43602"/>
              <a:gd name="connsiteX360" fmla="*/ 1055467 w 2032000"/>
              <a:gd name="connsiteY360" fmla="*/ 20318 h 43602"/>
              <a:gd name="connsiteX361" fmla="*/ 1047794 w 2032000"/>
              <a:gd name="connsiteY361" fmla="*/ 17673 h 43602"/>
              <a:gd name="connsiteX362" fmla="*/ 1039063 w 2032000"/>
              <a:gd name="connsiteY362" fmla="*/ 15821 h 43602"/>
              <a:gd name="connsiteX363" fmla="*/ 1029009 w 2032000"/>
              <a:gd name="connsiteY363" fmla="*/ 14762 h 43602"/>
              <a:gd name="connsiteX364" fmla="*/ 1017632 w 2032000"/>
              <a:gd name="connsiteY364" fmla="*/ 14233 h 43602"/>
              <a:gd name="connsiteX365" fmla="*/ 1016000 w 2032000"/>
              <a:gd name="connsiteY365" fmla="*/ 14309 h 43602"/>
              <a:gd name="connsiteX366" fmla="*/ 1014368 w 2032000"/>
              <a:gd name="connsiteY366" fmla="*/ 14233 h 43602"/>
              <a:gd name="connsiteX367" fmla="*/ 1002991 w 2032000"/>
              <a:gd name="connsiteY367" fmla="*/ 14762 h 43602"/>
              <a:gd name="connsiteX368" fmla="*/ 992937 w 2032000"/>
              <a:gd name="connsiteY368" fmla="*/ 15821 h 43602"/>
              <a:gd name="connsiteX369" fmla="*/ 984206 w 2032000"/>
              <a:gd name="connsiteY369" fmla="*/ 17673 h 43602"/>
              <a:gd name="connsiteX370" fmla="*/ 976533 w 2032000"/>
              <a:gd name="connsiteY370" fmla="*/ 20318 h 43602"/>
              <a:gd name="connsiteX371" fmla="*/ 969654 w 2032000"/>
              <a:gd name="connsiteY371" fmla="*/ 22964 h 43602"/>
              <a:gd name="connsiteX372" fmla="*/ 963568 w 2032000"/>
              <a:gd name="connsiteY372" fmla="*/ 25610 h 43602"/>
              <a:gd name="connsiteX373" fmla="*/ 957218 w 2032000"/>
              <a:gd name="connsiteY373" fmla="*/ 28785 h 43602"/>
              <a:gd name="connsiteX374" fmla="*/ 950868 w 2032000"/>
              <a:gd name="connsiteY374" fmla="*/ 31960 h 43602"/>
              <a:gd name="connsiteX375" fmla="*/ 944783 w 2032000"/>
              <a:gd name="connsiteY375" fmla="*/ 35135 h 43602"/>
              <a:gd name="connsiteX376" fmla="*/ 937904 w 2032000"/>
              <a:gd name="connsiteY376" fmla="*/ 37781 h 43602"/>
              <a:gd name="connsiteX377" fmla="*/ 930231 w 2032000"/>
              <a:gd name="connsiteY377" fmla="*/ 40162 h 43602"/>
              <a:gd name="connsiteX378" fmla="*/ 921499 w 2032000"/>
              <a:gd name="connsiteY378" fmla="*/ 42014 h 43602"/>
              <a:gd name="connsiteX379" fmla="*/ 911445 w 2032000"/>
              <a:gd name="connsiteY379" fmla="*/ 43337 h 43602"/>
              <a:gd name="connsiteX380" fmla="*/ 901700 w 2032000"/>
              <a:gd name="connsiteY380" fmla="*/ 43564 h 43602"/>
              <a:gd name="connsiteX381" fmla="*/ 891955 w 2032000"/>
              <a:gd name="connsiteY381" fmla="*/ 43337 h 43602"/>
              <a:gd name="connsiteX382" fmla="*/ 881900 w 2032000"/>
              <a:gd name="connsiteY382" fmla="*/ 42014 h 43602"/>
              <a:gd name="connsiteX383" fmla="*/ 873169 w 2032000"/>
              <a:gd name="connsiteY383" fmla="*/ 40162 h 43602"/>
              <a:gd name="connsiteX384" fmla="*/ 865496 w 2032000"/>
              <a:gd name="connsiteY384" fmla="*/ 37781 h 43602"/>
              <a:gd name="connsiteX385" fmla="*/ 858617 w 2032000"/>
              <a:gd name="connsiteY385" fmla="*/ 35135 h 43602"/>
              <a:gd name="connsiteX386" fmla="*/ 852532 w 2032000"/>
              <a:gd name="connsiteY386" fmla="*/ 31960 h 43602"/>
              <a:gd name="connsiteX387" fmla="*/ 846182 w 2032000"/>
              <a:gd name="connsiteY387" fmla="*/ 28785 h 43602"/>
              <a:gd name="connsiteX388" fmla="*/ 839832 w 2032000"/>
              <a:gd name="connsiteY388" fmla="*/ 25610 h 43602"/>
              <a:gd name="connsiteX389" fmla="*/ 833746 w 2032000"/>
              <a:gd name="connsiteY389" fmla="*/ 22964 h 43602"/>
              <a:gd name="connsiteX390" fmla="*/ 826867 w 2032000"/>
              <a:gd name="connsiteY390" fmla="*/ 20318 h 43602"/>
              <a:gd name="connsiteX391" fmla="*/ 819194 w 2032000"/>
              <a:gd name="connsiteY391" fmla="*/ 17673 h 43602"/>
              <a:gd name="connsiteX392" fmla="*/ 810463 w 2032000"/>
              <a:gd name="connsiteY392" fmla="*/ 15821 h 43602"/>
              <a:gd name="connsiteX393" fmla="*/ 800409 w 2032000"/>
              <a:gd name="connsiteY393" fmla="*/ 14762 h 43602"/>
              <a:gd name="connsiteX394" fmla="*/ 789032 w 2032000"/>
              <a:gd name="connsiteY394" fmla="*/ 14233 h 43602"/>
              <a:gd name="connsiteX395" fmla="*/ 777655 w 2032000"/>
              <a:gd name="connsiteY395" fmla="*/ 14762 h 43602"/>
              <a:gd name="connsiteX396" fmla="*/ 767600 w 2032000"/>
              <a:gd name="connsiteY396" fmla="*/ 15821 h 43602"/>
              <a:gd name="connsiteX397" fmla="*/ 758869 w 2032000"/>
              <a:gd name="connsiteY397" fmla="*/ 17673 h 43602"/>
              <a:gd name="connsiteX398" fmla="*/ 751196 w 2032000"/>
              <a:gd name="connsiteY398" fmla="*/ 20318 h 43602"/>
              <a:gd name="connsiteX399" fmla="*/ 744317 w 2032000"/>
              <a:gd name="connsiteY399" fmla="*/ 22964 h 43602"/>
              <a:gd name="connsiteX400" fmla="*/ 738232 w 2032000"/>
              <a:gd name="connsiteY400" fmla="*/ 25610 h 43602"/>
              <a:gd name="connsiteX401" fmla="*/ 725532 w 2032000"/>
              <a:gd name="connsiteY401" fmla="*/ 31960 h 43602"/>
              <a:gd name="connsiteX402" fmla="*/ 719446 w 2032000"/>
              <a:gd name="connsiteY402" fmla="*/ 35135 h 43602"/>
              <a:gd name="connsiteX403" fmla="*/ 712567 w 2032000"/>
              <a:gd name="connsiteY403" fmla="*/ 37781 h 43602"/>
              <a:gd name="connsiteX404" fmla="*/ 704894 w 2032000"/>
              <a:gd name="connsiteY404" fmla="*/ 40162 h 43602"/>
              <a:gd name="connsiteX405" fmla="*/ 696163 w 2032000"/>
              <a:gd name="connsiteY405" fmla="*/ 42014 h 43602"/>
              <a:gd name="connsiteX406" fmla="*/ 686109 w 2032000"/>
              <a:gd name="connsiteY406" fmla="*/ 43337 h 43602"/>
              <a:gd name="connsiteX407" fmla="*/ 674732 w 2032000"/>
              <a:gd name="connsiteY407" fmla="*/ 43602 h 43602"/>
              <a:gd name="connsiteX408" fmla="*/ 663355 w 2032000"/>
              <a:gd name="connsiteY408" fmla="*/ 43337 h 43602"/>
              <a:gd name="connsiteX409" fmla="*/ 653300 w 2032000"/>
              <a:gd name="connsiteY409" fmla="*/ 42014 h 43602"/>
              <a:gd name="connsiteX410" fmla="*/ 644569 w 2032000"/>
              <a:gd name="connsiteY410" fmla="*/ 40162 h 43602"/>
              <a:gd name="connsiteX411" fmla="*/ 636896 w 2032000"/>
              <a:gd name="connsiteY411" fmla="*/ 37781 h 43602"/>
              <a:gd name="connsiteX412" fmla="*/ 630017 w 2032000"/>
              <a:gd name="connsiteY412" fmla="*/ 35135 h 43602"/>
              <a:gd name="connsiteX413" fmla="*/ 623932 w 2032000"/>
              <a:gd name="connsiteY413" fmla="*/ 31960 h 43602"/>
              <a:gd name="connsiteX414" fmla="*/ 617582 w 2032000"/>
              <a:gd name="connsiteY414" fmla="*/ 28785 h 43602"/>
              <a:gd name="connsiteX415" fmla="*/ 611232 w 2032000"/>
              <a:gd name="connsiteY415" fmla="*/ 25610 h 43602"/>
              <a:gd name="connsiteX416" fmla="*/ 605146 w 2032000"/>
              <a:gd name="connsiteY416" fmla="*/ 22964 h 43602"/>
              <a:gd name="connsiteX417" fmla="*/ 598267 w 2032000"/>
              <a:gd name="connsiteY417" fmla="*/ 20318 h 43602"/>
              <a:gd name="connsiteX418" fmla="*/ 590594 w 2032000"/>
              <a:gd name="connsiteY418" fmla="*/ 17673 h 43602"/>
              <a:gd name="connsiteX419" fmla="*/ 581863 w 2032000"/>
              <a:gd name="connsiteY419" fmla="*/ 15821 h 43602"/>
              <a:gd name="connsiteX420" fmla="*/ 571809 w 2032000"/>
              <a:gd name="connsiteY420" fmla="*/ 14762 h 43602"/>
              <a:gd name="connsiteX421" fmla="*/ 560167 w 2032000"/>
              <a:gd name="connsiteY421" fmla="*/ 14233 h 43602"/>
              <a:gd name="connsiteX422" fmla="*/ 549055 w 2032000"/>
              <a:gd name="connsiteY422" fmla="*/ 14762 h 43602"/>
              <a:gd name="connsiteX423" fmla="*/ 539000 w 2032000"/>
              <a:gd name="connsiteY423" fmla="*/ 15821 h 43602"/>
              <a:gd name="connsiteX424" fmla="*/ 530269 w 2032000"/>
              <a:gd name="connsiteY424" fmla="*/ 17673 h 43602"/>
              <a:gd name="connsiteX425" fmla="*/ 522596 w 2032000"/>
              <a:gd name="connsiteY425" fmla="*/ 20318 h 43602"/>
              <a:gd name="connsiteX426" fmla="*/ 515717 w 2032000"/>
              <a:gd name="connsiteY426" fmla="*/ 22964 h 43602"/>
              <a:gd name="connsiteX427" fmla="*/ 509632 w 2032000"/>
              <a:gd name="connsiteY427" fmla="*/ 25610 h 43602"/>
              <a:gd name="connsiteX428" fmla="*/ 503282 w 2032000"/>
              <a:gd name="connsiteY428" fmla="*/ 28785 h 43602"/>
              <a:gd name="connsiteX429" fmla="*/ 496932 w 2032000"/>
              <a:gd name="connsiteY429" fmla="*/ 31960 h 43602"/>
              <a:gd name="connsiteX430" fmla="*/ 490846 w 2032000"/>
              <a:gd name="connsiteY430" fmla="*/ 35135 h 43602"/>
              <a:gd name="connsiteX431" fmla="*/ 483967 w 2032000"/>
              <a:gd name="connsiteY431" fmla="*/ 37781 h 43602"/>
              <a:gd name="connsiteX432" fmla="*/ 476294 w 2032000"/>
              <a:gd name="connsiteY432" fmla="*/ 40162 h 43602"/>
              <a:gd name="connsiteX433" fmla="*/ 467563 w 2032000"/>
              <a:gd name="connsiteY433" fmla="*/ 42014 h 43602"/>
              <a:gd name="connsiteX434" fmla="*/ 457509 w 2032000"/>
              <a:gd name="connsiteY434" fmla="*/ 43337 h 43602"/>
              <a:gd name="connsiteX435" fmla="*/ 446132 w 2032000"/>
              <a:gd name="connsiteY435" fmla="*/ 43602 h 43602"/>
              <a:gd name="connsiteX436" fmla="*/ 434755 w 2032000"/>
              <a:gd name="connsiteY436" fmla="*/ 43337 h 43602"/>
              <a:gd name="connsiteX437" fmla="*/ 424700 w 2032000"/>
              <a:gd name="connsiteY437" fmla="*/ 42014 h 43602"/>
              <a:gd name="connsiteX438" fmla="*/ 415969 w 2032000"/>
              <a:gd name="connsiteY438" fmla="*/ 40162 h 43602"/>
              <a:gd name="connsiteX439" fmla="*/ 408296 w 2032000"/>
              <a:gd name="connsiteY439" fmla="*/ 37781 h 43602"/>
              <a:gd name="connsiteX440" fmla="*/ 401417 w 2032000"/>
              <a:gd name="connsiteY440" fmla="*/ 35135 h 43602"/>
              <a:gd name="connsiteX441" fmla="*/ 395332 w 2032000"/>
              <a:gd name="connsiteY441" fmla="*/ 31960 h 43602"/>
              <a:gd name="connsiteX442" fmla="*/ 388982 w 2032000"/>
              <a:gd name="connsiteY442" fmla="*/ 28785 h 43602"/>
              <a:gd name="connsiteX443" fmla="*/ 382632 w 2032000"/>
              <a:gd name="connsiteY443" fmla="*/ 25610 h 43602"/>
              <a:gd name="connsiteX444" fmla="*/ 376546 w 2032000"/>
              <a:gd name="connsiteY444" fmla="*/ 22964 h 43602"/>
              <a:gd name="connsiteX445" fmla="*/ 369667 w 2032000"/>
              <a:gd name="connsiteY445" fmla="*/ 20318 h 43602"/>
              <a:gd name="connsiteX446" fmla="*/ 361994 w 2032000"/>
              <a:gd name="connsiteY446" fmla="*/ 17673 h 43602"/>
              <a:gd name="connsiteX447" fmla="*/ 353263 w 2032000"/>
              <a:gd name="connsiteY447" fmla="*/ 15821 h 43602"/>
              <a:gd name="connsiteX448" fmla="*/ 343209 w 2032000"/>
              <a:gd name="connsiteY448" fmla="*/ 14762 h 43602"/>
              <a:gd name="connsiteX449" fmla="*/ 331832 w 2032000"/>
              <a:gd name="connsiteY449" fmla="*/ 14233 h 43602"/>
              <a:gd name="connsiteX450" fmla="*/ 320455 w 2032000"/>
              <a:gd name="connsiteY450" fmla="*/ 14762 h 43602"/>
              <a:gd name="connsiteX451" fmla="*/ 310400 w 2032000"/>
              <a:gd name="connsiteY451" fmla="*/ 15821 h 43602"/>
              <a:gd name="connsiteX452" fmla="*/ 301669 w 2032000"/>
              <a:gd name="connsiteY452" fmla="*/ 17673 h 43602"/>
              <a:gd name="connsiteX453" fmla="*/ 293996 w 2032000"/>
              <a:gd name="connsiteY453" fmla="*/ 20318 h 43602"/>
              <a:gd name="connsiteX454" fmla="*/ 287117 w 2032000"/>
              <a:gd name="connsiteY454" fmla="*/ 22964 h 43602"/>
              <a:gd name="connsiteX455" fmla="*/ 281032 w 2032000"/>
              <a:gd name="connsiteY455" fmla="*/ 25610 h 43602"/>
              <a:gd name="connsiteX456" fmla="*/ 274682 w 2032000"/>
              <a:gd name="connsiteY456" fmla="*/ 28785 h 43602"/>
              <a:gd name="connsiteX457" fmla="*/ 268332 w 2032000"/>
              <a:gd name="connsiteY457" fmla="*/ 31960 h 43602"/>
              <a:gd name="connsiteX458" fmla="*/ 262246 w 2032000"/>
              <a:gd name="connsiteY458" fmla="*/ 35135 h 43602"/>
              <a:gd name="connsiteX459" fmla="*/ 255367 w 2032000"/>
              <a:gd name="connsiteY459" fmla="*/ 37781 h 43602"/>
              <a:gd name="connsiteX460" fmla="*/ 247694 w 2032000"/>
              <a:gd name="connsiteY460" fmla="*/ 40162 h 43602"/>
              <a:gd name="connsiteX461" fmla="*/ 238963 w 2032000"/>
              <a:gd name="connsiteY461" fmla="*/ 42014 h 43602"/>
              <a:gd name="connsiteX462" fmla="*/ 228909 w 2032000"/>
              <a:gd name="connsiteY462" fmla="*/ 43337 h 43602"/>
              <a:gd name="connsiteX463" fmla="*/ 217532 w 2032000"/>
              <a:gd name="connsiteY463" fmla="*/ 43602 h 43602"/>
              <a:gd name="connsiteX464" fmla="*/ 206155 w 2032000"/>
              <a:gd name="connsiteY464" fmla="*/ 43337 h 43602"/>
              <a:gd name="connsiteX465" fmla="*/ 196100 w 2032000"/>
              <a:gd name="connsiteY465" fmla="*/ 42014 h 43602"/>
              <a:gd name="connsiteX466" fmla="*/ 187369 w 2032000"/>
              <a:gd name="connsiteY466" fmla="*/ 40162 h 43602"/>
              <a:gd name="connsiteX467" fmla="*/ 179696 w 2032000"/>
              <a:gd name="connsiteY467" fmla="*/ 37781 h 43602"/>
              <a:gd name="connsiteX468" fmla="*/ 172817 w 2032000"/>
              <a:gd name="connsiteY468" fmla="*/ 35135 h 43602"/>
              <a:gd name="connsiteX469" fmla="*/ 166732 w 2032000"/>
              <a:gd name="connsiteY469" fmla="*/ 31960 h 43602"/>
              <a:gd name="connsiteX470" fmla="*/ 160382 w 2032000"/>
              <a:gd name="connsiteY470" fmla="*/ 28785 h 43602"/>
              <a:gd name="connsiteX471" fmla="*/ 154032 w 2032000"/>
              <a:gd name="connsiteY471" fmla="*/ 25610 h 43602"/>
              <a:gd name="connsiteX472" fmla="*/ 147946 w 2032000"/>
              <a:gd name="connsiteY472" fmla="*/ 22964 h 43602"/>
              <a:gd name="connsiteX473" fmla="*/ 141067 w 2032000"/>
              <a:gd name="connsiteY473" fmla="*/ 20318 h 43602"/>
              <a:gd name="connsiteX474" fmla="*/ 133394 w 2032000"/>
              <a:gd name="connsiteY474" fmla="*/ 17673 h 43602"/>
              <a:gd name="connsiteX475" fmla="*/ 124663 w 2032000"/>
              <a:gd name="connsiteY475" fmla="*/ 15821 h 43602"/>
              <a:gd name="connsiteX476" fmla="*/ 114609 w 2032000"/>
              <a:gd name="connsiteY476" fmla="*/ 14762 h 43602"/>
              <a:gd name="connsiteX477" fmla="*/ 103232 w 2032000"/>
              <a:gd name="connsiteY477" fmla="*/ 14233 h 43602"/>
              <a:gd name="connsiteX478" fmla="*/ 91855 w 2032000"/>
              <a:gd name="connsiteY478" fmla="*/ 14762 h 43602"/>
              <a:gd name="connsiteX479" fmla="*/ 81800 w 2032000"/>
              <a:gd name="connsiteY479" fmla="*/ 15821 h 43602"/>
              <a:gd name="connsiteX480" fmla="*/ 73069 w 2032000"/>
              <a:gd name="connsiteY480" fmla="*/ 17673 h 43602"/>
              <a:gd name="connsiteX481" fmla="*/ 65396 w 2032000"/>
              <a:gd name="connsiteY481" fmla="*/ 20318 h 43602"/>
              <a:gd name="connsiteX482" fmla="*/ 58517 w 2032000"/>
              <a:gd name="connsiteY482" fmla="*/ 22964 h 43602"/>
              <a:gd name="connsiteX483" fmla="*/ 52432 w 2032000"/>
              <a:gd name="connsiteY483" fmla="*/ 25610 h 43602"/>
              <a:gd name="connsiteX484" fmla="*/ 46082 w 2032000"/>
              <a:gd name="connsiteY484" fmla="*/ 28785 h 43602"/>
              <a:gd name="connsiteX485" fmla="*/ 39732 w 2032000"/>
              <a:gd name="connsiteY485" fmla="*/ 31960 h 43602"/>
              <a:gd name="connsiteX486" fmla="*/ 33646 w 2032000"/>
              <a:gd name="connsiteY486" fmla="*/ 35135 h 43602"/>
              <a:gd name="connsiteX487" fmla="*/ 26767 w 2032000"/>
              <a:gd name="connsiteY487" fmla="*/ 37781 h 43602"/>
              <a:gd name="connsiteX488" fmla="*/ 19094 w 2032000"/>
              <a:gd name="connsiteY488" fmla="*/ 40162 h 43602"/>
              <a:gd name="connsiteX489" fmla="*/ 10363 w 2032000"/>
              <a:gd name="connsiteY489" fmla="*/ 42014 h 43602"/>
              <a:gd name="connsiteX490" fmla="*/ 309 w 2032000"/>
              <a:gd name="connsiteY490" fmla="*/ 43337 h 43602"/>
              <a:gd name="connsiteX491" fmla="*/ 0 w 2032000"/>
              <a:gd name="connsiteY491" fmla="*/ 43344 h 43602"/>
              <a:gd name="connsiteX492" fmla="*/ 0 w 2032000"/>
              <a:gd name="connsiteY492" fmla="*/ 29111 h 43602"/>
              <a:gd name="connsiteX493" fmla="*/ 309 w 2032000"/>
              <a:gd name="connsiteY493" fmla="*/ 29104 h 43602"/>
              <a:gd name="connsiteX494" fmla="*/ 10363 w 2032000"/>
              <a:gd name="connsiteY494" fmla="*/ 27781 h 43602"/>
              <a:gd name="connsiteX495" fmla="*/ 19094 w 2032000"/>
              <a:gd name="connsiteY495" fmla="*/ 25929 h 43602"/>
              <a:gd name="connsiteX496" fmla="*/ 26767 w 2032000"/>
              <a:gd name="connsiteY496" fmla="*/ 23548 h 43602"/>
              <a:gd name="connsiteX497" fmla="*/ 33646 w 2032000"/>
              <a:gd name="connsiteY497" fmla="*/ 20902 h 43602"/>
              <a:gd name="connsiteX498" fmla="*/ 39732 w 2032000"/>
              <a:gd name="connsiteY498" fmla="*/ 17727 h 43602"/>
              <a:gd name="connsiteX499" fmla="*/ 46082 w 2032000"/>
              <a:gd name="connsiteY499" fmla="*/ 14552 h 43602"/>
              <a:gd name="connsiteX500" fmla="*/ 52432 w 2032000"/>
              <a:gd name="connsiteY500" fmla="*/ 11377 h 43602"/>
              <a:gd name="connsiteX501" fmla="*/ 58517 w 2032000"/>
              <a:gd name="connsiteY501" fmla="*/ 8731 h 43602"/>
              <a:gd name="connsiteX502" fmla="*/ 65396 w 2032000"/>
              <a:gd name="connsiteY502" fmla="*/ 6085 h 43602"/>
              <a:gd name="connsiteX503" fmla="*/ 73069 w 2032000"/>
              <a:gd name="connsiteY503" fmla="*/ 3440 h 43602"/>
              <a:gd name="connsiteX504" fmla="*/ 81800 w 2032000"/>
              <a:gd name="connsiteY504" fmla="*/ 1588 h 43602"/>
              <a:gd name="connsiteX505" fmla="*/ 91855 w 2032000"/>
              <a:gd name="connsiteY505" fmla="*/ 529 h 4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</a:cxnLst>
            <a:rect l="l" t="t" r="r" b="b"/>
            <a:pathLst>
              <a:path w="2032000" h="43602">
                <a:moveTo>
                  <a:pt x="103232" y="0"/>
                </a:moveTo>
                <a:lnTo>
                  <a:pt x="114609" y="529"/>
                </a:lnTo>
                <a:lnTo>
                  <a:pt x="124663" y="1588"/>
                </a:lnTo>
                <a:lnTo>
                  <a:pt x="133394" y="3440"/>
                </a:lnTo>
                <a:lnTo>
                  <a:pt x="141067" y="6085"/>
                </a:lnTo>
                <a:lnTo>
                  <a:pt x="147946" y="8731"/>
                </a:lnTo>
                <a:lnTo>
                  <a:pt x="154032" y="11377"/>
                </a:lnTo>
                <a:lnTo>
                  <a:pt x="160382" y="14552"/>
                </a:lnTo>
                <a:lnTo>
                  <a:pt x="166732" y="17727"/>
                </a:lnTo>
                <a:lnTo>
                  <a:pt x="172817" y="20902"/>
                </a:lnTo>
                <a:lnTo>
                  <a:pt x="179696" y="23548"/>
                </a:lnTo>
                <a:lnTo>
                  <a:pt x="187369" y="25929"/>
                </a:lnTo>
                <a:lnTo>
                  <a:pt x="196100" y="27781"/>
                </a:lnTo>
                <a:lnTo>
                  <a:pt x="206155" y="29104"/>
                </a:lnTo>
                <a:lnTo>
                  <a:pt x="217532" y="29369"/>
                </a:lnTo>
                <a:lnTo>
                  <a:pt x="228909" y="29104"/>
                </a:lnTo>
                <a:lnTo>
                  <a:pt x="238963" y="27781"/>
                </a:lnTo>
                <a:lnTo>
                  <a:pt x="247694" y="25929"/>
                </a:lnTo>
                <a:lnTo>
                  <a:pt x="255367" y="23548"/>
                </a:lnTo>
                <a:lnTo>
                  <a:pt x="262246" y="20902"/>
                </a:lnTo>
                <a:lnTo>
                  <a:pt x="268332" y="17727"/>
                </a:lnTo>
                <a:lnTo>
                  <a:pt x="274682" y="14552"/>
                </a:lnTo>
                <a:lnTo>
                  <a:pt x="281032" y="11377"/>
                </a:lnTo>
                <a:lnTo>
                  <a:pt x="287117" y="8731"/>
                </a:lnTo>
                <a:lnTo>
                  <a:pt x="293996" y="6085"/>
                </a:lnTo>
                <a:lnTo>
                  <a:pt x="301669" y="3440"/>
                </a:lnTo>
                <a:lnTo>
                  <a:pt x="310400" y="1588"/>
                </a:lnTo>
                <a:lnTo>
                  <a:pt x="320455" y="529"/>
                </a:lnTo>
                <a:lnTo>
                  <a:pt x="331832" y="0"/>
                </a:lnTo>
                <a:lnTo>
                  <a:pt x="343209" y="529"/>
                </a:lnTo>
                <a:lnTo>
                  <a:pt x="353263" y="1588"/>
                </a:lnTo>
                <a:lnTo>
                  <a:pt x="361994" y="3440"/>
                </a:lnTo>
                <a:lnTo>
                  <a:pt x="369667" y="6085"/>
                </a:lnTo>
                <a:lnTo>
                  <a:pt x="376546" y="8731"/>
                </a:lnTo>
                <a:lnTo>
                  <a:pt x="382632" y="11377"/>
                </a:lnTo>
                <a:lnTo>
                  <a:pt x="388982" y="14552"/>
                </a:lnTo>
                <a:lnTo>
                  <a:pt x="395332" y="17727"/>
                </a:lnTo>
                <a:lnTo>
                  <a:pt x="401417" y="20902"/>
                </a:lnTo>
                <a:lnTo>
                  <a:pt x="408296" y="23548"/>
                </a:lnTo>
                <a:lnTo>
                  <a:pt x="415969" y="25929"/>
                </a:lnTo>
                <a:lnTo>
                  <a:pt x="424700" y="27781"/>
                </a:lnTo>
                <a:lnTo>
                  <a:pt x="434755" y="29104"/>
                </a:lnTo>
                <a:lnTo>
                  <a:pt x="446132" y="29369"/>
                </a:lnTo>
                <a:lnTo>
                  <a:pt x="457509" y="29104"/>
                </a:lnTo>
                <a:lnTo>
                  <a:pt x="467563" y="27781"/>
                </a:lnTo>
                <a:lnTo>
                  <a:pt x="476294" y="25929"/>
                </a:lnTo>
                <a:lnTo>
                  <a:pt x="483967" y="23548"/>
                </a:lnTo>
                <a:lnTo>
                  <a:pt x="490846" y="20902"/>
                </a:lnTo>
                <a:lnTo>
                  <a:pt x="496932" y="17727"/>
                </a:lnTo>
                <a:lnTo>
                  <a:pt x="503282" y="14552"/>
                </a:lnTo>
                <a:lnTo>
                  <a:pt x="509632" y="11377"/>
                </a:lnTo>
                <a:lnTo>
                  <a:pt x="515717" y="8731"/>
                </a:lnTo>
                <a:lnTo>
                  <a:pt x="522596" y="6085"/>
                </a:lnTo>
                <a:lnTo>
                  <a:pt x="530269" y="3440"/>
                </a:lnTo>
                <a:lnTo>
                  <a:pt x="539000" y="1588"/>
                </a:lnTo>
                <a:lnTo>
                  <a:pt x="549055" y="529"/>
                </a:lnTo>
                <a:lnTo>
                  <a:pt x="560167" y="0"/>
                </a:lnTo>
                <a:lnTo>
                  <a:pt x="571809" y="529"/>
                </a:lnTo>
                <a:lnTo>
                  <a:pt x="581863" y="1588"/>
                </a:lnTo>
                <a:lnTo>
                  <a:pt x="590594" y="3440"/>
                </a:lnTo>
                <a:lnTo>
                  <a:pt x="598267" y="6085"/>
                </a:lnTo>
                <a:lnTo>
                  <a:pt x="605146" y="8731"/>
                </a:lnTo>
                <a:lnTo>
                  <a:pt x="611232" y="11377"/>
                </a:lnTo>
                <a:lnTo>
                  <a:pt x="617582" y="14552"/>
                </a:lnTo>
                <a:lnTo>
                  <a:pt x="623932" y="17727"/>
                </a:lnTo>
                <a:lnTo>
                  <a:pt x="630017" y="20902"/>
                </a:lnTo>
                <a:lnTo>
                  <a:pt x="636896" y="23548"/>
                </a:lnTo>
                <a:lnTo>
                  <a:pt x="644569" y="25929"/>
                </a:lnTo>
                <a:lnTo>
                  <a:pt x="653300" y="27781"/>
                </a:lnTo>
                <a:lnTo>
                  <a:pt x="663355" y="29104"/>
                </a:lnTo>
                <a:lnTo>
                  <a:pt x="674732" y="29369"/>
                </a:lnTo>
                <a:lnTo>
                  <a:pt x="686109" y="29104"/>
                </a:lnTo>
                <a:lnTo>
                  <a:pt x="696163" y="27781"/>
                </a:lnTo>
                <a:lnTo>
                  <a:pt x="704894" y="25929"/>
                </a:lnTo>
                <a:lnTo>
                  <a:pt x="712567" y="23548"/>
                </a:lnTo>
                <a:lnTo>
                  <a:pt x="719446" y="20902"/>
                </a:lnTo>
                <a:lnTo>
                  <a:pt x="725532" y="17727"/>
                </a:lnTo>
                <a:lnTo>
                  <a:pt x="738232" y="11377"/>
                </a:lnTo>
                <a:lnTo>
                  <a:pt x="744317" y="8731"/>
                </a:lnTo>
                <a:lnTo>
                  <a:pt x="751196" y="6085"/>
                </a:lnTo>
                <a:lnTo>
                  <a:pt x="758869" y="3440"/>
                </a:lnTo>
                <a:lnTo>
                  <a:pt x="767600" y="1588"/>
                </a:lnTo>
                <a:lnTo>
                  <a:pt x="777655" y="529"/>
                </a:lnTo>
                <a:lnTo>
                  <a:pt x="789032" y="0"/>
                </a:lnTo>
                <a:lnTo>
                  <a:pt x="800409" y="529"/>
                </a:lnTo>
                <a:lnTo>
                  <a:pt x="810463" y="1588"/>
                </a:lnTo>
                <a:lnTo>
                  <a:pt x="819194" y="3440"/>
                </a:lnTo>
                <a:lnTo>
                  <a:pt x="826867" y="6085"/>
                </a:lnTo>
                <a:lnTo>
                  <a:pt x="833746" y="8731"/>
                </a:lnTo>
                <a:lnTo>
                  <a:pt x="839832" y="11377"/>
                </a:lnTo>
                <a:lnTo>
                  <a:pt x="846182" y="14552"/>
                </a:lnTo>
                <a:lnTo>
                  <a:pt x="852532" y="17727"/>
                </a:lnTo>
                <a:lnTo>
                  <a:pt x="858617" y="20902"/>
                </a:lnTo>
                <a:lnTo>
                  <a:pt x="865496" y="23548"/>
                </a:lnTo>
                <a:lnTo>
                  <a:pt x="873169" y="25929"/>
                </a:lnTo>
                <a:lnTo>
                  <a:pt x="881900" y="27781"/>
                </a:lnTo>
                <a:lnTo>
                  <a:pt x="891955" y="29104"/>
                </a:lnTo>
                <a:lnTo>
                  <a:pt x="901700" y="29331"/>
                </a:lnTo>
                <a:lnTo>
                  <a:pt x="911445" y="29104"/>
                </a:lnTo>
                <a:lnTo>
                  <a:pt x="921499" y="27781"/>
                </a:lnTo>
                <a:lnTo>
                  <a:pt x="930231" y="25929"/>
                </a:lnTo>
                <a:lnTo>
                  <a:pt x="937904" y="23548"/>
                </a:lnTo>
                <a:lnTo>
                  <a:pt x="944783" y="20902"/>
                </a:lnTo>
                <a:lnTo>
                  <a:pt x="950868" y="17727"/>
                </a:lnTo>
                <a:lnTo>
                  <a:pt x="957218" y="14552"/>
                </a:lnTo>
                <a:lnTo>
                  <a:pt x="963568" y="11377"/>
                </a:lnTo>
                <a:lnTo>
                  <a:pt x="969654" y="8731"/>
                </a:lnTo>
                <a:lnTo>
                  <a:pt x="976533" y="6085"/>
                </a:lnTo>
                <a:lnTo>
                  <a:pt x="984206" y="3440"/>
                </a:lnTo>
                <a:lnTo>
                  <a:pt x="992937" y="1588"/>
                </a:lnTo>
                <a:lnTo>
                  <a:pt x="1002991" y="529"/>
                </a:lnTo>
                <a:lnTo>
                  <a:pt x="1014368" y="0"/>
                </a:lnTo>
                <a:lnTo>
                  <a:pt x="1016000" y="76"/>
                </a:lnTo>
                <a:lnTo>
                  <a:pt x="1017632" y="0"/>
                </a:lnTo>
                <a:lnTo>
                  <a:pt x="1029009" y="529"/>
                </a:lnTo>
                <a:lnTo>
                  <a:pt x="1039063" y="1588"/>
                </a:lnTo>
                <a:lnTo>
                  <a:pt x="1047794" y="3440"/>
                </a:lnTo>
                <a:lnTo>
                  <a:pt x="1055467" y="6085"/>
                </a:lnTo>
                <a:lnTo>
                  <a:pt x="1062346" y="8731"/>
                </a:lnTo>
                <a:lnTo>
                  <a:pt x="1068432" y="11377"/>
                </a:lnTo>
                <a:lnTo>
                  <a:pt x="1074782" y="14552"/>
                </a:lnTo>
                <a:lnTo>
                  <a:pt x="1081132" y="17727"/>
                </a:lnTo>
                <a:lnTo>
                  <a:pt x="1087217" y="20902"/>
                </a:lnTo>
                <a:lnTo>
                  <a:pt x="1094096" y="23548"/>
                </a:lnTo>
                <a:lnTo>
                  <a:pt x="1101769" y="25929"/>
                </a:lnTo>
                <a:lnTo>
                  <a:pt x="1110501" y="27781"/>
                </a:lnTo>
                <a:lnTo>
                  <a:pt x="1120555" y="29104"/>
                </a:lnTo>
                <a:lnTo>
                  <a:pt x="1130300" y="29331"/>
                </a:lnTo>
                <a:lnTo>
                  <a:pt x="1140045" y="29104"/>
                </a:lnTo>
                <a:lnTo>
                  <a:pt x="1150100" y="27781"/>
                </a:lnTo>
                <a:lnTo>
                  <a:pt x="1158831" y="25929"/>
                </a:lnTo>
                <a:lnTo>
                  <a:pt x="1166504" y="23548"/>
                </a:lnTo>
                <a:lnTo>
                  <a:pt x="1173383" y="20902"/>
                </a:lnTo>
                <a:lnTo>
                  <a:pt x="1179468" y="17727"/>
                </a:lnTo>
                <a:lnTo>
                  <a:pt x="1185818" y="14552"/>
                </a:lnTo>
                <a:lnTo>
                  <a:pt x="1192168" y="11377"/>
                </a:lnTo>
                <a:lnTo>
                  <a:pt x="1198254" y="8731"/>
                </a:lnTo>
                <a:lnTo>
                  <a:pt x="1205133" y="6085"/>
                </a:lnTo>
                <a:lnTo>
                  <a:pt x="1212806" y="3440"/>
                </a:lnTo>
                <a:lnTo>
                  <a:pt x="1221537" y="1588"/>
                </a:lnTo>
                <a:lnTo>
                  <a:pt x="1231591" y="529"/>
                </a:lnTo>
                <a:lnTo>
                  <a:pt x="1242968" y="0"/>
                </a:lnTo>
                <a:lnTo>
                  <a:pt x="1254345" y="529"/>
                </a:lnTo>
                <a:lnTo>
                  <a:pt x="1264400" y="1588"/>
                </a:lnTo>
                <a:lnTo>
                  <a:pt x="1273131" y="3440"/>
                </a:lnTo>
                <a:lnTo>
                  <a:pt x="1280804" y="6085"/>
                </a:lnTo>
                <a:lnTo>
                  <a:pt x="1287683" y="8731"/>
                </a:lnTo>
                <a:lnTo>
                  <a:pt x="1293768" y="11377"/>
                </a:lnTo>
                <a:lnTo>
                  <a:pt x="1300118" y="14552"/>
                </a:lnTo>
                <a:lnTo>
                  <a:pt x="1306468" y="17727"/>
                </a:lnTo>
                <a:lnTo>
                  <a:pt x="1312554" y="20902"/>
                </a:lnTo>
                <a:lnTo>
                  <a:pt x="1319433" y="23548"/>
                </a:lnTo>
                <a:lnTo>
                  <a:pt x="1327106" y="25929"/>
                </a:lnTo>
                <a:lnTo>
                  <a:pt x="1335837" y="27781"/>
                </a:lnTo>
                <a:lnTo>
                  <a:pt x="1345891" y="29104"/>
                </a:lnTo>
                <a:lnTo>
                  <a:pt x="1357268" y="29369"/>
                </a:lnTo>
                <a:lnTo>
                  <a:pt x="1368645" y="29104"/>
                </a:lnTo>
                <a:lnTo>
                  <a:pt x="1378700" y="27781"/>
                </a:lnTo>
                <a:lnTo>
                  <a:pt x="1387431" y="25929"/>
                </a:lnTo>
                <a:lnTo>
                  <a:pt x="1395104" y="23548"/>
                </a:lnTo>
                <a:lnTo>
                  <a:pt x="1401983" y="20902"/>
                </a:lnTo>
                <a:lnTo>
                  <a:pt x="1408068" y="17727"/>
                </a:lnTo>
                <a:lnTo>
                  <a:pt x="1414418" y="14552"/>
                </a:lnTo>
                <a:lnTo>
                  <a:pt x="1420768" y="11377"/>
                </a:lnTo>
                <a:lnTo>
                  <a:pt x="1426854" y="8731"/>
                </a:lnTo>
                <a:lnTo>
                  <a:pt x="1433733" y="6085"/>
                </a:lnTo>
                <a:lnTo>
                  <a:pt x="1441406" y="3440"/>
                </a:lnTo>
                <a:lnTo>
                  <a:pt x="1450137" y="1588"/>
                </a:lnTo>
                <a:lnTo>
                  <a:pt x="1460191" y="529"/>
                </a:lnTo>
                <a:lnTo>
                  <a:pt x="1471304" y="0"/>
                </a:lnTo>
                <a:lnTo>
                  <a:pt x="1482945" y="529"/>
                </a:lnTo>
                <a:lnTo>
                  <a:pt x="1493000" y="1588"/>
                </a:lnTo>
                <a:lnTo>
                  <a:pt x="1501731" y="3440"/>
                </a:lnTo>
                <a:lnTo>
                  <a:pt x="1509404" y="6085"/>
                </a:lnTo>
                <a:lnTo>
                  <a:pt x="1516283" y="8731"/>
                </a:lnTo>
                <a:lnTo>
                  <a:pt x="1522368" y="11377"/>
                </a:lnTo>
                <a:lnTo>
                  <a:pt x="1528718" y="14552"/>
                </a:lnTo>
                <a:lnTo>
                  <a:pt x="1535068" y="17727"/>
                </a:lnTo>
                <a:lnTo>
                  <a:pt x="1541154" y="20902"/>
                </a:lnTo>
                <a:lnTo>
                  <a:pt x="1548033" y="23548"/>
                </a:lnTo>
                <a:lnTo>
                  <a:pt x="1555706" y="25929"/>
                </a:lnTo>
                <a:lnTo>
                  <a:pt x="1564437" y="27781"/>
                </a:lnTo>
                <a:lnTo>
                  <a:pt x="1574491" y="29104"/>
                </a:lnTo>
                <a:lnTo>
                  <a:pt x="1585868" y="29369"/>
                </a:lnTo>
                <a:lnTo>
                  <a:pt x="1597245" y="29104"/>
                </a:lnTo>
                <a:lnTo>
                  <a:pt x="1607300" y="27781"/>
                </a:lnTo>
                <a:lnTo>
                  <a:pt x="1616031" y="25929"/>
                </a:lnTo>
                <a:lnTo>
                  <a:pt x="1623704" y="23548"/>
                </a:lnTo>
                <a:lnTo>
                  <a:pt x="1630583" y="20902"/>
                </a:lnTo>
                <a:lnTo>
                  <a:pt x="1636668" y="17727"/>
                </a:lnTo>
                <a:lnTo>
                  <a:pt x="1649368" y="11377"/>
                </a:lnTo>
                <a:lnTo>
                  <a:pt x="1655454" y="8731"/>
                </a:lnTo>
                <a:lnTo>
                  <a:pt x="1662333" y="6085"/>
                </a:lnTo>
                <a:lnTo>
                  <a:pt x="1670006" y="3440"/>
                </a:lnTo>
                <a:lnTo>
                  <a:pt x="1678737" y="1588"/>
                </a:lnTo>
                <a:lnTo>
                  <a:pt x="1688791" y="529"/>
                </a:lnTo>
                <a:lnTo>
                  <a:pt x="1700168" y="0"/>
                </a:lnTo>
                <a:lnTo>
                  <a:pt x="1711545" y="529"/>
                </a:lnTo>
                <a:lnTo>
                  <a:pt x="1721600" y="1588"/>
                </a:lnTo>
                <a:lnTo>
                  <a:pt x="1730331" y="3440"/>
                </a:lnTo>
                <a:lnTo>
                  <a:pt x="1738004" y="6085"/>
                </a:lnTo>
                <a:lnTo>
                  <a:pt x="1744883" y="8731"/>
                </a:lnTo>
                <a:lnTo>
                  <a:pt x="1750968" y="11377"/>
                </a:lnTo>
                <a:lnTo>
                  <a:pt x="1757318" y="14552"/>
                </a:lnTo>
                <a:lnTo>
                  <a:pt x="1763668" y="17727"/>
                </a:lnTo>
                <a:lnTo>
                  <a:pt x="1769754" y="20902"/>
                </a:lnTo>
                <a:lnTo>
                  <a:pt x="1776633" y="23548"/>
                </a:lnTo>
                <a:lnTo>
                  <a:pt x="1784306" y="25929"/>
                </a:lnTo>
                <a:lnTo>
                  <a:pt x="1793037" y="27781"/>
                </a:lnTo>
                <a:lnTo>
                  <a:pt x="1803091" y="29104"/>
                </a:lnTo>
                <a:lnTo>
                  <a:pt x="1814468" y="29369"/>
                </a:lnTo>
                <a:lnTo>
                  <a:pt x="1825845" y="29104"/>
                </a:lnTo>
                <a:lnTo>
                  <a:pt x="1835900" y="27781"/>
                </a:lnTo>
                <a:lnTo>
                  <a:pt x="1844631" y="25929"/>
                </a:lnTo>
                <a:lnTo>
                  <a:pt x="1852304" y="23548"/>
                </a:lnTo>
                <a:lnTo>
                  <a:pt x="1859183" y="20902"/>
                </a:lnTo>
                <a:lnTo>
                  <a:pt x="1865268" y="17727"/>
                </a:lnTo>
                <a:lnTo>
                  <a:pt x="1871618" y="14552"/>
                </a:lnTo>
                <a:lnTo>
                  <a:pt x="1877968" y="11377"/>
                </a:lnTo>
                <a:lnTo>
                  <a:pt x="1884054" y="8731"/>
                </a:lnTo>
                <a:lnTo>
                  <a:pt x="1890933" y="6085"/>
                </a:lnTo>
                <a:lnTo>
                  <a:pt x="1898606" y="3440"/>
                </a:lnTo>
                <a:lnTo>
                  <a:pt x="1907337" y="1588"/>
                </a:lnTo>
                <a:lnTo>
                  <a:pt x="1917391" y="529"/>
                </a:lnTo>
                <a:lnTo>
                  <a:pt x="1928768" y="0"/>
                </a:lnTo>
                <a:lnTo>
                  <a:pt x="1940145" y="529"/>
                </a:lnTo>
                <a:lnTo>
                  <a:pt x="1950200" y="1588"/>
                </a:lnTo>
                <a:lnTo>
                  <a:pt x="1958931" y="3440"/>
                </a:lnTo>
                <a:lnTo>
                  <a:pt x="1966604" y="6085"/>
                </a:lnTo>
                <a:lnTo>
                  <a:pt x="1973483" y="8731"/>
                </a:lnTo>
                <a:lnTo>
                  <a:pt x="1979568" y="11377"/>
                </a:lnTo>
                <a:lnTo>
                  <a:pt x="1985918" y="14552"/>
                </a:lnTo>
                <a:lnTo>
                  <a:pt x="1992268" y="17727"/>
                </a:lnTo>
                <a:lnTo>
                  <a:pt x="1998354" y="20902"/>
                </a:lnTo>
                <a:lnTo>
                  <a:pt x="2005233" y="23548"/>
                </a:lnTo>
                <a:lnTo>
                  <a:pt x="2012906" y="25929"/>
                </a:lnTo>
                <a:lnTo>
                  <a:pt x="2021637" y="27781"/>
                </a:lnTo>
                <a:lnTo>
                  <a:pt x="2031691" y="29104"/>
                </a:lnTo>
                <a:lnTo>
                  <a:pt x="2032000" y="29111"/>
                </a:lnTo>
                <a:lnTo>
                  <a:pt x="2032000" y="43344"/>
                </a:lnTo>
                <a:lnTo>
                  <a:pt x="2031691" y="43337"/>
                </a:lnTo>
                <a:lnTo>
                  <a:pt x="2021637" y="42014"/>
                </a:lnTo>
                <a:lnTo>
                  <a:pt x="2012906" y="40162"/>
                </a:lnTo>
                <a:lnTo>
                  <a:pt x="2005233" y="37781"/>
                </a:lnTo>
                <a:lnTo>
                  <a:pt x="1998354" y="35135"/>
                </a:lnTo>
                <a:lnTo>
                  <a:pt x="1992268" y="31960"/>
                </a:lnTo>
                <a:lnTo>
                  <a:pt x="1985918" y="28785"/>
                </a:lnTo>
                <a:lnTo>
                  <a:pt x="1979568" y="25610"/>
                </a:lnTo>
                <a:lnTo>
                  <a:pt x="1973483" y="22964"/>
                </a:lnTo>
                <a:lnTo>
                  <a:pt x="1966604" y="20318"/>
                </a:lnTo>
                <a:lnTo>
                  <a:pt x="1958931" y="17673"/>
                </a:lnTo>
                <a:lnTo>
                  <a:pt x="1950200" y="15821"/>
                </a:lnTo>
                <a:lnTo>
                  <a:pt x="1940145" y="14762"/>
                </a:lnTo>
                <a:lnTo>
                  <a:pt x="1928768" y="14233"/>
                </a:lnTo>
                <a:lnTo>
                  <a:pt x="1917391" y="14762"/>
                </a:lnTo>
                <a:lnTo>
                  <a:pt x="1907337" y="15821"/>
                </a:lnTo>
                <a:lnTo>
                  <a:pt x="1898606" y="17673"/>
                </a:lnTo>
                <a:lnTo>
                  <a:pt x="1890933" y="20318"/>
                </a:lnTo>
                <a:lnTo>
                  <a:pt x="1884054" y="22964"/>
                </a:lnTo>
                <a:lnTo>
                  <a:pt x="1877968" y="25610"/>
                </a:lnTo>
                <a:lnTo>
                  <a:pt x="1871618" y="28785"/>
                </a:lnTo>
                <a:lnTo>
                  <a:pt x="1865268" y="31960"/>
                </a:lnTo>
                <a:lnTo>
                  <a:pt x="1859183" y="35135"/>
                </a:lnTo>
                <a:lnTo>
                  <a:pt x="1852304" y="37781"/>
                </a:lnTo>
                <a:lnTo>
                  <a:pt x="1844631" y="40162"/>
                </a:lnTo>
                <a:lnTo>
                  <a:pt x="1835900" y="42014"/>
                </a:lnTo>
                <a:lnTo>
                  <a:pt x="1825845" y="43337"/>
                </a:lnTo>
                <a:lnTo>
                  <a:pt x="1814468" y="43602"/>
                </a:lnTo>
                <a:lnTo>
                  <a:pt x="1803091" y="43337"/>
                </a:lnTo>
                <a:lnTo>
                  <a:pt x="1793037" y="42014"/>
                </a:lnTo>
                <a:lnTo>
                  <a:pt x="1784306" y="40162"/>
                </a:lnTo>
                <a:lnTo>
                  <a:pt x="1776633" y="37781"/>
                </a:lnTo>
                <a:lnTo>
                  <a:pt x="1769754" y="35135"/>
                </a:lnTo>
                <a:lnTo>
                  <a:pt x="1763668" y="31960"/>
                </a:lnTo>
                <a:lnTo>
                  <a:pt x="1757318" y="28785"/>
                </a:lnTo>
                <a:lnTo>
                  <a:pt x="1750968" y="25610"/>
                </a:lnTo>
                <a:lnTo>
                  <a:pt x="1744883" y="22964"/>
                </a:lnTo>
                <a:lnTo>
                  <a:pt x="1738004" y="20318"/>
                </a:lnTo>
                <a:lnTo>
                  <a:pt x="1730331" y="17673"/>
                </a:lnTo>
                <a:lnTo>
                  <a:pt x="1721600" y="15821"/>
                </a:lnTo>
                <a:lnTo>
                  <a:pt x="1711545" y="14762"/>
                </a:lnTo>
                <a:lnTo>
                  <a:pt x="1700168" y="14233"/>
                </a:lnTo>
                <a:lnTo>
                  <a:pt x="1688791" y="14762"/>
                </a:lnTo>
                <a:lnTo>
                  <a:pt x="1678737" y="15821"/>
                </a:lnTo>
                <a:lnTo>
                  <a:pt x="1670006" y="17673"/>
                </a:lnTo>
                <a:lnTo>
                  <a:pt x="1662333" y="20318"/>
                </a:lnTo>
                <a:lnTo>
                  <a:pt x="1655454" y="22964"/>
                </a:lnTo>
                <a:lnTo>
                  <a:pt x="1649368" y="25610"/>
                </a:lnTo>
                <a:lnTo>
                  <a:pt x="1636668" y="31960"/>
                </a:lnTo>
                <a:lnTo>
                  <a:pt x="1630583" y="35135"/>
                </a:lnTo>
                <a:lnTo>
                  <a:pt x="1623704" y="37781"/>
                </a:lnTo>
                <a:lnTo>
                  <a:pt x="1616031" y="40162"/>
                </a:lnTo>
                <a:lnTo>
                  <a:pt x="1607300" y="42014"/>
                </a:lnTo>
                <a:lnTo>
                  <a:pt x="1597245" y="43337"/>
                </a:lnTo>
                <a:lnTo>
                  <a:pt x="1585868" y="43602"/>
                </a:lnTo>
                <a:lnTo>
                  <a:pt x="1574491" y="43337"/>
                </a:lnTo>
                <a:lnTo>
                  <a:pt x="1564437" y="42014"/>
                </a:lnTo>
                <a:lnTo>
                  <a:pt x="1555706" y="40162"/>
                </a:lnTo>
                <a:lnTo>
                  <a:pt x="1548033" y="37781"/>
                </a:lnTo>
                <a:lnTo>
                  <a:pt x="1541154" y="35135"/>
                </a:lnTo>
                <a:lnTo>
                  <a:pt x="1535068" y="31960"/>
                </a:lnTo>
                <a:lnTo>
                  <a:pt x="1528718" y="28785"/>
                </a:lnTo>
                <a:lnTo>
                  <a:pt x="1522368" y="25610"/>
                </a:lnTo>
                <a:lnTo>
                  <a:pt x="1516283" y="22964"/>
                </a:lnTo>
                <a:lnTo>
                  <a:pt x="1509404" y="20318"/>
                </a:lnTo>
                <a:lnTo>
                  <a:pt x="1501731" y="17673"/>
                </a:lnTo>
                <a:lnTo>
                  <a:pt x="1493000" y="15821"/>
                </a:lnTo>
                <a:lnTo>
                  <a:pt x="1482945" y="14762"/>
                </a:lnTo>
                <a:lnTo>
                  <a:pt x="1471304" y="14233"/>
                </a:lnTo>
                <a:lnTo>
                  <a:pt x="1460191" y="14762"/>
                </a:lnTo>
                <a:lnTo>
                  <a:pt x="1450137" y="15821"/>
                </a:lnTo>
                <a:lnTo>
                  <a:pt x="1441406" y="17673"/>
                </a:lnTo>
                <a:lnTo>
                  <a:pt x="1433733" y="20318"/>
                </a:lnTo>
                <a:lnTo>
                  <a:pt x="1426854" y="22964"/>
                </a:lnTo>
                <a:lnTo>
                  <a:pt x="1420768" y="25610"/>
                </a:lnTo>
                <a:lnTo>
                  <a:pt x="1414418" y="28785"/>
                </a:lnTo>
                <a:lnTo>
                  <a:pt x="1408068" y="31960"/>
                </a:lnTo>
                <a:lnTo>
                  <a:pt x="1401983" y="35135"/>
                </a:lnTo>
                <a:lnTo>
                  <a:pt x="1395104" y="37781"/>
                </a:lnTo>
                <a:lnTo>
                  <a:pt x="1387431" y="40162"/>
                </a:lnTo>
                <a:lnTo>
                  <a:pt x="1378700" y="42014"/>
                </a:lnTo>
                <a:lnTo>
                  <a:pt x="1368645" y="43337"/>
                </a:lnTo>
                <a:lnTo>
                  <a:pt x="1357268" y="43602"/>
                </a:lnTo>
                <a:lnTo>
                  <a:pt x="1345891" y="43337"/>
                </a:lnTo>
                <a:lnTo>
                  <a:pt x="1335837" y="42014"/>
                </a:lnTo>
                <a:lnTo>
                  <a:pt x="1327106" y="40162"/>
                </a:lnTo>
                <a:lnTo>
                  <a:pt x="1319433" y="37781"/>
                </a:lnTo>
                <a:lnTo>
                  <a:pt x="1312554" y="35135"/>
                </a:lnTo>
                <a:lnTo>
                  <a:pt x="1306468" y="31960"/>
                </a:lnTo>
                <a:lnTo>
                  <a:pt x="1300118" y="28785"/>
                </a:lnTo>
                <a:lnTo>
                  <a:pt x="1293768" y="25610"/>
                </a:lnTo>
                <a:lnTo>
                  <a:pt x="1287683" y="22964"/>
                </a:lnTo>
                <a:lnTo>
                  <a:pt x="1280804" y="20318"/>
                </a:lnTo>
                <a:lnTo>
                  <a:pt x="1273131" y="17673"/>
                </a:lnTo>
                <a:lnTo>
                  <a:pt x="1264400" y="15821"/>
                </a:lnTo>
                <a:lnTo>
                  <a:pt x="1254345" y="14762"/>
                </a:lnTo>
                <a:lnTo>
                  <a:pt x="1242968" y="14233"/>
                </a:lnTo>
                <a:lnTo>
                  <a:pt x="1231591" y="14762"/>
                </a:lnTo>
                <a:lnTo>
                  <a:pt x="1221537" y="15821"/>
                </a:lnTo>
                <a:lnTo>
                  <a:pt x="1212806" y="17673"/>
                </a:lnTo>
                <a:lnTo>
                  <a:pt x="1205133" y="20318"/>
                </a:lnTo>
                <a:lnTo>
                  <a:pt x="1198254" y="22964"/>
                </a:lnTo>
                <a:lnTo>
                  <a:pt x="1192168" y="25610"/>
                </a:lnTo>
                <a:lnTo>
                  <a:pt x="1185818" y="28785"/>
                </a:lnTo>
                <a:lnTo>
                  <a:pt x="1179468" y="31960"/>
                </a:lnTo>
                <a:lnTo>
                  <a:pt x="1173383" y="35135"/>
                </a:lnTo>
                <a:lnTo>
                  <a:pt x="1166504" y="37781"/>
                </a:lnTo>
                <a:lnTo>
                  <a:pt x="1158831" y="40162"/>
                </a:lnTo>
                <a:lnTo>
                  <a:pt x="1150100" y="42014"/>
                </a:lnTo>
                <a:lnTo>
                  <a:pt x="1140045" y="43337"/>
                </a:lnTo>
                <a:lnTo>
                  <a:pt x="1130300" y="43564"/>
                </a:lnTo>
                <a:lnTo>
                  <a:pt x="1120555" y="43337"/>
                </a:lnTo>
                <a:lnTo>
                  <a:pt x="1110501" y="42014"/>
                </a:lnTo>
                <a:lnTo>
                  <a:pt x="1101769" y="40162"/>
                </a:lnTo>
                <a:lnTo>
                  <a:pt x="1094096" y="37781"/>
                </a:lnTo>
                <a:lnTo>
                  <a:pt x="1087217" y="35135"/>
                </a:lnTo>
                <a:lnTo>
                  <a:pt x="1081132" y="31960"/>
                </a:lnTo>
                <a:lnTo>
                  <a:pt x="1074782" y="28785"/>
                </a:lnTo>
                <a:lnTo>
                  <a:pt x="1068432" y="25610"/>
                </a:lnTo>
                <a:lnTo>
                  <a:pt x="1062346" y="22964"/>
                </a:lnTo>
                <a:lnTo>
                  <a:pt x="1055467" y="20318"/>
                </a:lnTo>
                <a:lnTo>
                  <a:pt x="1047794" y="17673"/>
                </a:lnTo>
                <a:lnTo>
                  <a:pt x="1039063" y="15821"/>
                </a:lnTo>
                <a:lnTo>
                  <a:pt x="1029009" y="14762"/>
                </a:lnTo>
                <a:lnTo>
                  <a:pt x="1017632" y="14233"/>
                </a:lnTo>
                <a:lnTo>
                  <a:pt x="1016000" y="14309"/>
                </a:lnTo>
                <a:lnTo>
                  <a:pt x="1014368" y="14233"/>
                </a:lnTo>
                <a:lnTo>
                  <a:pt x="1002991" y="14762"/>
                </a:lnTo>
                <a:lnTo>
                  <a:pt x="992937" y="15821"/>
                </a:lnTo>
                <a:lnTo>
                  <a:pt x="984206" y="17673"/>
                </a:lnTo>
                <a:lnTo>
                  <a:pt x="976533" y="20318"/>
                </a:lnTo>
                <a:lnTo>
                  <a:pt x="969654" y="22964"/>
                </a:lnTo>
                <a:lnTo>
                  <a:pt x="963568" y="25610"/>
                </a:lnTo>
                <a:lnTo>
                  <a:pt x="957218" y="28785"/>
                </a:lnTo>
                <a:lnTo>
                  <a:pt x="950868" y="31960"/>
                </a:lnTo>
                <a:lnTo>
                  <a:pt x="944783" y="35135"/>
                </a:lnTo>
                <a:lnTo>
                  <a:pt x="937904" y="37781"/>
                </a:lnTo>
                <a:lnTo>
                  <a:pt x="930231" y="40162"/>
                </a:lnTo>
                <a:lnTo>
                  <a:pt x="921499" y="42014"/>
                </a:lnTo>
                <a:lnTo>
                  <a:pt x="911445" y="43337"/>
                </a:lnTo>
                <a:lnTo>
                  <a:pt x="901700" y="43564"/>
                </a:lnTo>
                <a:lnTo>
                  <a:pt x="891955" y="43337"/>
                </a:lnTo>
                <a:lnTo>
                  <a:pt x="881900" y="42014"/>
                </a:lnTo>
                <a:lnTo>
                  <a:pt x="873169" y="40162"/>
                </a:lnTo>
                <a:lnTo>
                  <a:pt x="865496" y="37781"/>
                </a:lnTo>
                <a:lnTo>
                  <a:pt x="858617" y="35135"/>
                </a:lnTo>
                <a:lnTo>
                  <a:pt x="852532" y="31960"/>
                </a:lnTo>
                <a:lnTo>
                  <a:pt x="846182" y="28785"/>
                </a:lnTo>
                <a:lnTo>
                  <a:pt x="839832" y="25610"/>
                </a:lnTo>
                <a:lnTo>
                  <a:pt x="833746" y="22964"/>
                </a:lnTo>
                <a:lnTo>
                  <a:pt x="826867" y="20318"/>
                </a:lnTo>
                <a:lnTo>
                  <a:pt x="819194" y="17673"/>
                </a:lnTo>
                <a:lnTo>
                  <a:pt x="810463" y="15821"/>
                </a:lnTo>
                <a:lnTo>
                  <a:pt x="800409" y="14762"/>
                </a:lnTo>
                <a:lnTo>
                  <a:pt x="789032" y="14233"/>
                </a:lnTo>
                <a:lnTo>
                  <a:pt x="777655" y="14762"/>
                </a:lnTo>
                <a:lnTo>
                  <a:pt x="767600" y="15821"/>
                </a:lnTo>
                <a:lnTo>
                  <a:pt x="758869" y="17673"/>
                </a:lnTo>
                <a:lnTo>
                  <a:pt x="751196" y="20318"/>
                </a:lnTo>
                <a:lnTo>
                  <a:pt x="744317" y="22964"/>
                </a:lnTo>
                <a:lnTo>
                  <a:pt x="738232" y="25610"/>
                </a:lnTo>
                <a:lnTo>
                  <a:pt x="725532" y="31960"/>
                </a:lnTo>
                <a:lnTo>
                  <a:pt x="719446" y="35135"/>
                </a:lnTo>
                <a:lnTo>
                  <a:pt x="712567" y="37781"/>
                </a:lnTo>
                <a:lnTo>
                  <a:pt x="704894" y="40162"/>
                </a:lnTo>
                <a:lnTo>
                  <a:pt x="696163" y="42014"/>
                </a:lnTo>
                <a:lnTo>
                  <a:pt x="686109" y="43337"/>
                </a:lnTo>
                <a:lnTo>
                  <a:pt x="674732" y="43602"/>
                </a:lnTo>
                <a:lnTo>
                  <a:pt x="663355" y="43337"/>
                </a:lnTo>
                <a:lnTo>
                  <a:pt x="653300" y="42014"/>
                </a:lnTo>
                <a:lnTo>
                  <a:pt x="644569" y="40162"/>
                </a:lnTo>
                <a:lnTo>
                  <a:pt x="636896" y="37781"/>
                </a:lnTo>
                <a:lnTo>
                  <a:pt x="630017" y="35135"/>
                </a:lnTo>
                <a:lnTo>
                  <a:pt x="623932" y="31960"/>
                </a:lnTo>
                <a:lnTo>
                  <a:pt x="617582" y="28785"/>
                </a:lnTo>
                <a:lnTo>
                  <a:pt x="611232" y="25610"/>
                </a:lnTo>
                <a:lnTo>
                  <a:pt x="605146" y="22964"/>
                </a:lnTo>
                <a:lnTo>
                  <a:pt x="598267" y="20318"/>
                </a:lnTo>
                <a:lnTo>
                  <a:pt x="590594" y="17673"/>
                </a:lnTo>
                <a:lnTo>
                  <a:pt x="581863" y="15821"/>
                </a:lnTo>
                <a:lnTo>
                  <a:pt x="571809" y="14762"/>
                </a:lnTo>
                <a:lnTo>
                  <a:pt x="560167" y="14233"/>
                </a:lnTo>
                <a:lnTo>
                  <a:pt x="549055" y="14762"/>
                </a:lnTo>
                <a:lnTo>
                  <a:pt x="539000" y="15821"/>
                </a:lnTo>
                <a:lnTo>
                  <a:pt x="530269" y="17673"/>
                </a:lnTo>
                <a:lnTo>
                  <a:pt x="522596" y="20318"/>
                </a:lnTo>
                <a:lnTo>
                  <a:pt x="515717" y="22964"/>
                </a:lnTo>
                <a:lnTo>
                  <a:pt x="509632" y="25610"/>
                </a:lnTo>
                <a:lnTo>
                  <a:pt x="503282" y="28785"/>
                </a:lnTo>
                <a:lnTo>
                  <a:pt x="496932" y="31960"/>
                </a:lnTo>
                <a:lnTo>
                  <a:pt x="490846" y="35135"/>
                </a:lnTo>
                <a:lnTo>
                  <a:pt x="483967" y="37781"/>
                </a:lnTo>
                <a:lnTo>
                  <a:pt x="476294" y="40162"/>
                </a:lnTo>
                <a:lnTo>
                  <a:pt x="467563" y="42014"/>
                </a:lnTo>
                <a:lnTo>
                  <a:pt x="457509" y="43337"/>
                </a:lnTo>
                <a:lnTo>
                  <a:pt x="446132" y="43602"/>
                </a:lnTo>
                <a:lnTo>
                  <a:pt x="434755" y="43337"/>
                </a:lnTo>
                <a:lnTo>
                  <a:pt x="424700" y="42014"/>
                </a:lnTo>
                <a:lnTo>
                  <a:pt x="415969" y="40162"/>
                </a:lnTo>
                <a:lnTo>
                  <a:pt x="408296" y="37781"/>
                </a:lnTo>
                <a:lnTo>
                  <a:pt x="401417" y="35135"/>
                </a:lnTo>
                <a:lnTo>
                  <a:pt x="395332" y="31960"/>
                </a:lnTo>
                <a:lnTo>
                  <a:pt x="388982" y="28785"/>
                </a:lnTo>
                <a:lnTo>
                  <a:pt x="382632" y="25610"/>
                </a:lnTo>
                <a:lnTo>
                  <a:pt x="376546" y="22964"/>
                </a:lnTo>
                <a:lnTo>
                  <a:pt x="369667" y="20318"/>
                </a:lnTo>
                <a:lnTo>
                  <a:pt x="361994" y="17673"/>
                </a:lnTo>
                <a:lnTo>
                  <a:pt x="353263" y="15821"/>
                </a:lnTo>
                <a:lnTo>
                  <a:pt x="343209" y="14762"/>
                </a:lnTo>
                <a:lnTo>
                  <a:pt x="331832" y="14233"/>
                </a:lnTo>
                <a:lnTo>
                  <a:pt x="320455" y="14762"/>
                </a:lnTo>
                <a:lnTo>
                  <a:pt x="310400" y="15821"/>
                </a:lnTo>
                <a:lnTo>
                  <a:pt x="301669" y="17673"/>
                </a:lnTo>
                <a:lnTo>
                  <a:pt x="293996" y="20318"/>
                </a:lnTo>
                <a:lnTo>
                  <a:pt x="287117" y="22964"/>
                </a:lnTo>
                <a:lnTo>
                  <a:pt x="281032" y="25610"/>
                </a:lnTo>
                <a:lnTo>
                  <a:pt x="274682" y="28785"/>
                </a:lnTo>
                <a:lnTo>
                  <a:pt x="268332" y="31960"/>
                </a:lnTo>
                <a:lnTo>
                  <a:pt x="262246" y="35135"/>
                </a:lnTo>
                <a:lnTo>
                  <a:pt x="255367" y="37781"/>
                </a:lnTo>
                <a:lnTo>
                  <a:pt x="247694" y="40162"/>
                </a:lnTo>
                <a:lnTo>
                  <a:pt x="238963" y="42014"/>
                </a:lnTo>
                <a:lnTo>
                  <a:pt x="228909" y="43337"/>
                </a:lnTo>
                <a:lnTo>
                  <a:pt x="217532" y="43602"/>
                </a:lnTo>
                <a:lnTo>
                  <a:pt x="206155" y="43337"/>
                </a:lnTo>
                <a:lnTo>
                  <a:pt x="196100" y="42014"/>
                </a:lnTo>
                <a:lnTo>
                  <a:pt x="187369" y="40162"/>
                </a:lnTo>
                <a:lnTo>
                  <a:pt x="179696" y="37781"/>
                </a:lnTo>
                <a:lnTo>
                  <a:pt x="172817" y="35135"/>
                </a:lnTo>
                <a:lnTo>
                  <a:pt x="166732" y="31960"/>
                </a:lnTo>
                <a:lnTo>
                  <a:pt x="160382" y="28785"/>
                </a:lnTo>
                <a:lnTo>
                  <a:pt x="154032" y="25610"/>
                </a:lnTo>
                <a:lnTo>
                  <a:pt x="147946" y="22964"/>
                </a:lnTo>
                <a:lnTo>
                  <a:pt x="141067" y="20318"/>
                </a:lnTo>
                <a:lnTo>
                  <a:pt x="133394" y="17673"/>
                </a:lnTo>
                <a:lnTo>
                  <a:pt x="124663" y="15821"/>
                </a:lnTo>
                <a:lnTo>
                  <a:pt x="114609" y="14762"/>
                </a:lnTo>
                <a:lnTo>
                  <a:pt x="103232" y="14233"/>
                </a:lnTo>
                <a:lnTo>
                  <a:pt x="91855" y="14762"/>
                </a:lnTo>
                <a:lnTo>
                  <a:pt x="81800" y="15821"/>
                </a:lnTo>
                <a:lnTo>
                  <a:pt x="73069" y="17673"/>
                </a:lnTo>
                <a:lnTo>
                  <a:pt x="65396" y="20318"/>
                </a:lnTo>
                <a:lnTo>
                  <a:pt x="58517" y="22964"/>
                </a:lnTo>
                <a:lnTo>
                  <a:pt x="52432" y="25610"/>
                </a:lnTo>
                <a:lnTo>
                  <a:pt x="46082" y="28785"/>
                </a:lnTo>
                <a:lnTo>
                  <a:pt x="39732" y="31960"/>
                </a:lnTo>
                <a:lnTo>
                  <a:pt x="33646" y="35135"/>
                </a:lnTo>
                <a:lnTo>
                  <a:pt x="26767" y="37781"/>
                </a:lnTo>
                <a:lnTo>
                  <a:pt x="19094" y="40162"/>
                </a:lnTo>
                <a:lnTo>
                  <a:pt x="10363" y="42014"/>
                </a:lnTo>
                <a:lnTo>
                  <a:pt x="309" y="43337"/>
                </a:lnTo>
                <a:lnTo>
                  <a:pt x="0" y="43344"/>
                </a:lnTo>
                <a:lnTo>
                  <a:pt x="0" y="29111"/>
                </a:lnTo>
                <a:lnTo>
                  <a:pt x="309" y="29104"/>
                </a:lnTo>
                <a:lnTo>
                  <a:pt x="10363" y="27781"/>
                </a:lnTo>
                <a:lnTo>
                  <a:pt x="19094" y="25929"/>
                </a:lnTo>
                <a:lnTo>
                  <a:pt x="26767" y="23548"/>
                </a:lnTo>
                <a:lnTo>
                  <a:pt x="33646" y="20902"/>
                </a:lnTo>
                <a:lnTo>
                  <a:pt x="39732" y="17727"/>
                </a:lnTo>
                <a:lnTo>
                  <a:pt x="46082" y="14552"/>
                </a:lnTo>
                <a:lnTo>
                  <a:pt x="52432" y="11377"/>
                </a:lnTo>
                <a:lnTo>
                  <a:pt x="58517" y="8731"/>
                </a:lnTo>
                <a:lnTo>
                  <a:pt x="65396" y="6085"/>
                </a:lnTo>
                <a:lnTo>
                  <a:pt x="73069" y="3440"/>
                </a:lnTo>
                <a:lnTo>
                  <a:pt x="81800" y="1588"/>
                </a:lnTo>
                <a:lnTo>
                  <a:pt x="91855" y="52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68D37D-9CEF-4B8A-8A79-987635091D37}"/>
              </a:ext>
            </a:extLst>
          </p:cNvPr>
          <p:cNvSpPr/>
          <p:nvPr/>
        </p:nvSpPr>
        <p:spPr>
          <a:xfrm>
            <a:off x="7249323" y="2721018"/>
            <a:ext cx="383799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400" dirty="0"/>
              <a:t>La </a:t>
            </a:r>
            <a:r>
              <a:rPr lang="en-US" sz="4400" dirty="0" err="1"/>
              <a:t>prothèse</a:t>
            </a:r>
            <a:r>
              <a:rPr lang="en-US" sz="4400" dirty="0"/>
              <a:t> de la main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3EA25C3-C321-407A-AF45-79C15CACE030}"/>
              </a:ext>
            </a:extLst>
          </p:cNvPr>
          <p:cNvSpPr txBox="1"/>
          <p:nvPr/>
        </p:nvSpPr>
        <p:spPr>
          <a:xfrm>
            <a:off x="3334734" y="2006678"/>
            <a:ext cx="21763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995637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87D540A-7E09-4558-BBFD-0BC54D138BEB}"/>
              </a:ext>
            </a:extLst>
          </p:cNvPr>
          <p:cNvGrpSpPr/>
          <p:nvPr/>
        </p:nvGrpSpPr>
        <p:grpSpPr>
          <a:xfrm>
            <a:off x="2518516" y="1165471"/>
            <a:ext cx="7154967" cy="5266897"/>
            <a:chOff x="2315496" y="1919078"/>
            <a:chExt cx="6145164" cy="4555465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F5A00F48-98B3-4947-BC2E-EADA9AF31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549" b="70171" l="44650" r="56977">
                          <a14:foregroundMark x1="48748" y1="17656" x2="53035" y2="16549"/>
                          <a14:foregroundMark x1="53035" y1="16549" x2="53160" y2="16549"/>
                        </a14:backgroundRemoval>
                      </a14:imgEffect>
                    </a14:imgLayer>
                  </a14:imgProps>
                </a:ext>
              </a:extLst>
            </a:blip>
            <a:srcRect l="43133" t="10777" r="41484" b="23227"/>
            <a:stretch/>
          </p:blipFill>
          <p:spPr>
            <a:xfrm>
              <a:off x="4399935" y="1933826"/>
              <a:ext cx="1696065" cy="4525968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179E99D7-2B67-4B7E-B9B8-21BAF02BA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66632" t="11111" r="17984" b="26093"/>
            <a:stretch/>
          </p:blipFill>
          <p:spPr>
            <a:xfrm>
              <a:off x="6764595" y="2043545"/>
              <a:ext cx="1696065" cy="4306529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1693B7DE-5551-41CC-B1A8-9725FE297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147" b="70473" l="23592" r="34199">
                          <a14:foregroundMark x1="27472" y1="16147" x2="30820" y2="16549"/>
                          <a14:foregroundMark x1="23999" y1="41700" x2="23999" y2="47535"/>
                          <a14:foregroundMark x1="23592" y1="47334" x2="24280" y2="40845"/>
                          <a14:foregroundMark x1="27753" y1="48390" x2="27753" y2="65594"/>
                          <a14:foregroundMark x1="27753" y1="65594" x2="27753" y2="65594"/>
                          <a14:foregroundMark x1="27753" y1="65392" x2="27753" y2="48390"/>
                          <a14:foregroundMark x1="27753" y1="48390" x2="27753" y2="48390"/>
                          <a14:foregroundMark x1="30413" y1="47082" x2="31258" y2="67907"/>
                          <a14:foregroundMark x1="31258" y1="67907" x2="31352" y2="67958"/>
                          <a14:foregroundMark x1="27472" y1="21278" x2="31227" y2="21730"/>
                          <a14:foregroundMark x1="27753" y1="24748" x2="29099" y2="25352"/>
                          <a14:foregroundMark x1="26940" y1="44517" x2="30695" y2="44517"/>
                        </a14:backgroundRemoval>
                      </a14:imgEffect>
                    </a14:imgLayer>
                  </a14:imgProps>
                </a:ext>
              </a:extLst>
            </a:blip>
            <a:srcRect l="22666" t="10779" r="64492" b="22795"/>
            <a:stretch/>
          </p:blipFill>
          <p:spPr>
            <a:xfrm>
              <a:off x="2315496" y="1919078"/>
              <a:ext cx="1415846" cy="4555465"/>
            </a:xfrm>
            <a:prstGeom prst="rect">
              <a:avLst/>
            </a:prstGeom>
          </p:spPr>
        </p:pic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4A12870E-EA8D-4765-B100-BF71E697CC18}"/>
              </a:ext>
            </a:extLst>
          </p:cNvPr>
          <p:cNvSpPr txBox="1"/>
          <p:nvPr/>
        </p:nvSpPr>
        <p:spPr>
          <a:xfrm>
            <a:off x="1799866" y="167237"/>
            <a:ext cx="8592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Adaptation au corp humain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A71986-60C7-4D0C-BE83-CEBF78505A56}"/>
              </a:ext>
            </a:extLst>
          </p:cNvPr>
          <p:cNvSpPr/>
          <p:nvPr/>
        </p:nvSpPr>
        <p:spPr>
          <a:xfrm>
            <a:off x="162965" y="6329126"/>
            <a:ext cx="59330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/>
              <a:t>A- Les prothèses myoélectrique et hydraulique</a:t>
            </a:r>
          </a:p>
        </p:txBody>
      </p:sp>
    </p:spTree>
    <p:extLst>
      <p:ext uri="{BB962C8B-B14F-4D97-AF65-F5344CB8AC3E}">
        <p14:creationId xmlns:p14="http://schemas.microsoft.com/office/powerpoint/2010/main" val="383744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84574769-622A-4DC6-9C80-C21D1899F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0022E2-857A-4FF7-B6FA-C9DC7E280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3232480-DB8D-4177-8D69-820FA84FF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Image associÃ©e">
            <a:extLst>
              <a:ext uri="{FF2B5EF4-FFF2-40B4-BE49-F238E27FC236}">
                <a16:creationId xmlns:a16="http://schemas.microsoft.com/office/drawing/2014/main" id="{EB368E82-CDE1-4B7E-989E-4F3EA4C5988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4" r="-1" b="3441"/>
          <a:stretch/>
        </p:blipFill>
        <p:spPr bwMode="auto">
          <a:xfrm>
            <a:off x="693174" y="482599"/>
            <a:ext cx="11014194" cy="5890769"/>
          </a:xfrm>
          <a:prstGeom prst="rect">
            <a:avLst/>
          </a:prstGeom>
          <a:noFill/>
        </p:spPr>
      </p:pic>
      <p:sp>
        <p:nvSpPr>
          <p:cNvPr id="30" name="Freeform 6">
            <a:extLst>
              <a:ext uri="{FF2B5EF4-FFF2-40B4-BE49-F238E27FC236}">
                <a16:creationId xmlns:a16="http://schemas.microsoft.com/office/drawing/2014/main" id="{9652F351-1557-4DB6-A123-DB6DBBD68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3479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F3D2F7B7-91AC-4210-996B-B0CC2DCE1D2B}"/>
              </a:ext>
            </a:extLst>
          </p:cNvPr>
          <p:cNvSpPr txBox="1"/>
          <p:nvPr/>
        </p:nvSpPr>
        <p:spPr>
          <a:xfrm>
            <a:off x="2188351" y="5803969"/>
            <a:ext cx="8412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Schéma prothèse myoélectrique</a:t>
            </a:r>
          </a:p>
        </p:txBody>
      </p:sp>
      <p:pic>
        <p:nvPicPr>
          <p:cNvPr id="22" name="Image 21" descr="Image associÃ©e">
            <a:extLst>
              <a:ext uri="{FF2B5EF4-FFF2-40B4-BE49-F238E27FC236}">
                <a16:creationId xmlns:a16="http://schemas.microsoft.com/office/drawing/2014/main" id="{C0009EA8-4445-4DDC-8816-A5ED1716B4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241" y="700088"/>
            <a:ext cx="7357044" cy="47800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54095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3E0C7D1-A5D0-4391-BA26-3034168590CF}"/>
              </a:ext>
            </a:extLst>
          </p:cNvPr>
          <p:cNvSpPr txBox="1"/>
          <p:nvPr/>
        </p:nvSpPr>
        <p:spPr>
          <a:xfrm>
            <a:off x="2459813" y="5872164"/>
            <a:ext cx="7812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Schéma prothèse hydraulique</a:t>
            </a:r>
          </a:p>
        </p:txBody>
      </p:sp>
      <p:pic>
        <p:nvPicPr>
          <p:cNvPr id="6" name="Picture 2" descr="http://2.bp.blogspot.com/_FK2YwCZqxLE/S4bfrJUhkcI/AAAAAAAAAC0/xs1_6vL66MU/s400/protheses.bmp">
            <a:extLst>
              <a:ext uri="{FF2B5EF4-FFF2-40B4-BE49-F238E27FC236}">
                <a16:creationId xmlns:a16="http://schemas.microsoft.com/office/drawing/2014/main" id="{B195CC67-2616-428E-971A-0361D61B1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220" y="716436"/>
            <a:ext cx="7357044" cy="47636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294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373189-FBB0-4DD0-86C7-A20592BAF3E0}"/>
              </a:ext>
            </a:extLst>
          </p:cNvPr>
          <p:cNvSpPr/>
          <p:nvPr/>
        </p:nvSpPr>
        <p:spPr>
          <a:xfrm>
            <a:off x="6420992" y="0"/>
            <a:ext cx="571500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48" name="Picture 4" descr="https://static.canalblog.com/storagev1/adepa69.canalblog.com/images/phealthBionic_485.jpeg">
            <a:extLst>
              <a:ext uri="{FF2B5EF4-FFF2-40B4-BE49-F238E27FC236}">
                <a16:creationId xmlns:a16="http://schemas.microsoft.com/office/drawing/2014/main" id="{D9E6B858-4BEA-4188-A67B-D02942E64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" t="396" r="14876" b="1345"/>
          <a:stretch/>
        </p:blipFill>
        <p:spPr bwMode="auto">
          <a:xfrm>
            <a:off x="6420992" y="685800"/>
            <a:ext cx="4857750" cy="591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6">
            <a:extLst>
              <a:ext uri="{FF2B5EF4-FFF2-40B4-BE49-F238E27FC236}">
                <a16:creationId xmlns:a16="http://schemas.microsoft.com/office/drawing/2014/main" id="{5402222E-F041-43A0-81BC-1B3F2EF76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80D28A2-8EA4-4EF0-9056-3BDAA7290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3D84260-D1A7-43D3-9BC0-E200F7EEEF5F}"/>
              </a:ext>
            </a:extLst>
          </p:cNvPr>
          <p:cNvSpPr txBox="1"/>
          <p:nvPr/>
        </p:nvSpPr>
        <p:spPr>
          <a:xfrm>
            <a:off x="1663253" y="1347793"/>
            <a:ext cx="444284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000" dirty="0"/>
              <a:t>Corset</a:t>
            </a:r>
          </a:p>
          <a:p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Électrodes</a:t>
            </a:r>
          </a:p>
          <a:p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Fibres</a:t>
            </a:r>
          </a:p>
          <a:p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Câbles</a:t>
            </a:r>
          </a:p>
          <a:p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Alliage</a:t>
            </a:r>
          </a:p>
          <a:p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Batterie</a:t>
            </a:r>
          </a:p>
          <a:p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Processeur (</a:t>
            </a:r>
          </a:p>
          <a:p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/>
              <a:t>Gomme de silicone</a:t>
            </a:r>
          </a:p>
          <a:p>
            <a:pPr marL="342900" indent="-342900">
              <a:buFontTx/>
              <a:buChar char="-"/>
            </a:pPr>
            <a:endParaRPr lang="fr-FR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FF1DD7-F90F-48F9-856F-0F2045B2F16E}"/>
              </a:ext>
            </a:extLst>
          </p:cNvPr>
          <p:cNvSpPr/>
          <p:nvPr/>
        </p:nvSpPr>
        <p:spPr>
          <a:xfrm>
            <a:off x="1156528" y="316468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B- Les matériaux et composants</a:t>
            </a:r>
          </a:p>
        </p:txBody>
      </p:sp>
    </p:spTree>
    <p:extLst>
      <p:ext uri="{BB962C8B-B14F-4D97-AF65-F5344CB8AC3E}">
        <p14:creationId xmlns:p14="http://schemas.microsoft.com/office/powerpoint/2010/main" val="2701696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2932E9C-BCE7-4564-84F6-CBA75E8B0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C7A8FD-E375-431A-898D-F728F0948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5668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C621E2-C9A1-42DB-B77B-FDEC40996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B85FBED9-5297-4759-B2C0-B6C973023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02287" y="61344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4" descr="RÃ©sultat de recherche d'images pour &quot;ingot minecraft&quot;">
            <a:extLst>
              <a:ext uri="{FF2B5EF4-FFF2-40B4-BE49-F238E27FC236}">
                <a16:creationId xmlns:a16="http://schemas.microsoft.com/office/drawing/2014/main" id="{10361F95-9301-4DCE-B68B-9E643D28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167" y="1683368"/>
            <a:ext cx="3183371" cy="318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3A3BB858-D452-4D01-A4AF-549892B5C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732" y="1464345"/>
            <a:ext cx="4592770" cy="3374949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Grande durabilité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Résistance aux températures élevés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Forte résistance à la corrosion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Mauvaise qualité de frottements</a:t>
            </a:r>
            <a:endParaRPr lang="fr-FR" sz="4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94D7645-A4BD-46E4-8E9B-64664245135A}"/>
              </a:ext>
            </a:extLst>
          </p:cNvPr>
          <p:cNvSpPr txBox="1"/>
          <p:nvPr/>
        </p:nvSpPr>
        <p:spPr>
          <a:xfrm>
            <a:off x="2941058" y="5982984"/>
            <a:ext cx="167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Titane</a:t>
            </a:r>
          </a:p>
        </p:txBody>
      </p:sp>
      <p:pic>
        <p:nvPicPr>
          <p:cNvPr id="16" name="Picture 6" descr="Image associÃ©e">
            <a:extLst>
              <a:ext uri="{FF2B5EF4-FFF2-40B4-BE49-F238E27FC236}">
                <a16:creationId xmlns:a16="http://schemas.microsoft.com/office/drawing/2014/main" id="{3C2BA6D0-1967-4CB1-BF8E-E0FDA55C9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119" y="2063264"/>
            <a:ext cx="3231436" cy="242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BA33D34-5D50-491F-8878-19890A3E66DE}"/>
              </a:ext>
            </a:extLst>
          </p:cNvPr>
          <p:cNvSpPr txBox="1">
            <a:spLocks/>
          </p:cNvSpPr>
          <p:nvPr/>
        </p:nvSpPr>
        <p:spPr>
          <a:xfrm>
            <a:off x="7590311" y="1488993"/>
            <a:ext cx="4594579" cy="43214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Peu d’entretien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Très solide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Très </a:t>
            </a:r>
            <a:r>
              <a:rPr lang="fr-FR" sz="3200" dirty="0" err="1"/>
              <a:t>légé</a:t>
            </a:r>
            <a:endParaRPr lang="fr-FR" sz="3200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 err="1"/>
              <a:t>Tès</a:t>
            </a:r>
            <a:r>
              <a:rPr lang="fr-FR" sz="3200" dirty="0"/>
              <a:t> résistant à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fr-FR" sz="3200" dirty="0"/>
              <a:t> l’oxydation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 err="1"/>
              <a:t>Dangeureux</a:t>
            </a:r>
            <a:r>
              <a:rPr lang="fr-FR" sz="3200" dirty="0"/>
              <a:t> en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fr-FR" sz="3200" dirty="0"/>
              <a:t>grande concentration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695DC0E-A065-4B5E-B07D-CD4CFC845E41}"/>
              </a:ext>
            </a:extLst>
          </p:cNvPr>
          <p:cNvSpPr txBox="1"/>
          <p:nvPr/>
        </p:nvSpPr>
        <p:spPr>
          <a:xfrm>
            <a:off x="2544903" y="5989925"/>
            <a:ext cx="2541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Aluminium</a:t>
            </a:r>
          </a:p>
        </p:txBody>
      </p:sp>
      <p:pic>
        <p:nvPicPr>
          <p:cNvPr id="21" name="Picture 8" descr="RÃ©sultat de recherche d'images pour &quot;ingot minecraft&quot;">
            <a:extLst>
              <a:ext uri="{FF2B5EF4-FFF2-40B4-BE49-F238E27FC236}">
                <a16:creationId xmlns:a16="http://schemas.microsoft.com/office/drawing/2014/main" id="{24A1ED78-562C-4FEF-A66E-1DA215A41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113" y="1632328"/>
            <a:ext cx="3285448" cy="328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883E729A-D9E9-41DF-8904-C82F9BA88053}"/>
              </a:ext>
            </a:extLst>
          </p:cNvPr>
          <p:cNvSpPr txBox="1"/>
          <p:nvPr/>
        </p:nvSpPr>
        <p:spPr>
          <a:xfrm>
            <a:off x="3237577" y="5994179"/>
            <a:ext cx="124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Inox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05AF8910-408A-4A9C-BD06-981E14BEE949}"/>
              </a:ext>
            </a:extLst>
          </p:cNvPr>
          <p:cNvSpPr txBox="1">
            <a:spLocks/>
          </p:cNvSpPr>
          <p:nvPr/>
        </p:nvSpPr>
        <p:spPr>
          <a:xfrm>
            <a:off x="7597078" y="1421813"/>
            <a:ext cx="4823716" cy="445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Inoxydable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Entretien facile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Plutôt dur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Résistant aux agents </a:t>
            </a:r>
            <a:r>
              <a:rPr lang="fr-FR" sz="3200" dirty="0" err="1"/>
              <a:t>nétoyants</a:t>
            </a:r>
            <a:r>
              <a:rPr lang="fr-FR" sz="3200" dirty="0"/>
              <a:t> agressifs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3200" dirty="0"/>
              <a:t>Très résistant aux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fr-FR" sz="3200" dirty="0"/>
              <a:t>  chocs</a:t>
            </a:r>
          </a:p>
        </p:txBody>
      </p:sp>
    </p:spTree>
    <p:extLst>
      <p:ext uri="{BB962C8B-B14F-4D97-AF65-F5344CB8AC3E}">
        <p14:creationId xmlns:p14="http://schemas.microsoft.com/office/powerpoint/2010/main" val="3341699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2" grpId="1" build="p"/>
      <p:bldP spid="14" grpId="0"/>
      <p:bldP spid="14" grpId="1"/>
      <p:bldP spid="18" grpId="0" build="p"/>
      <p:bldP spid="18" grpId="1" build="allAtOnce"/>
      <p:bldP spid="20" grpId="0"/>
      <p:bldP spid="20" grpId="1"/>
      <p:bldP spid="22" grpId="0"/>
      <p:bldP spid="2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A024941-2DEB-4414-8BDC-A4B1CE780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67974" y="273933"/>
            <a:ext cx="2173946" cy="2171302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RÃ©sultat de recherche d'images pour &quot;bebionic3&quot;">
            <a:extLst>
              <a:ext uri="{FF2B5EF4-FFF2-40B4-BE49-F238E27FC236}">
                <a16:creationId xmlns:a16="http://schemas.microsoft.com/office/drawing/2014/main" id="{655421E8-8DCD-4673-8119-A7EFF8CBA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9" t="14820" r="2511" b="6155"/>
          <a:stretch/>
        </p:blipFill>
        <p:spPr bwMode="auto">
          <a:xfrm>
            <a:off x="5664999" y="370840"/>
            <a:ext cx="1979894" cy="1977488"/>
          </a:xfrm>
          <a:custGeom>
            <a:avLst/>
            <a:gdLst>
              <a:gd name="connsiteX0" fmla="*/ 965055 w 1930108"/>
              <a:gd name="connsiteY0" fmla="*/ 0 h 1927762"/>
              <a:gd name="connsiteX1" fmla="*/ 983782 w 1930108"/>
              <a:gd name="connsiteY1" fmla="*/ 1755 h 1927762"/>
              <a:gd name="connsiteX2" fmla="*/ 1001924 w 1930108"/>
              <a:gd name="connsiteY2" fmla="*/ 6437 h 1927762"/>
              <a:gd name="connsiteX3" fmla="*/ 1019481 w 1930108"/>
              <a:gd name="connsiteY3" fmla="*/ 13460 h 1927762"/>
              <a:gd name="connsiteX4" fmla="*/ 1037623 w 1930108"/>
              <a:gd name="connsiteY4" fmla="*/ 22239 h 1927762"/>
              <a:gd name="connsiteX5" fmla="*/ 1054595 w 1930108"/>
              <a:gd name="connsiteY5" fmla="*/ 32188 h 1927762"/>
              <a:gd name="connsiteX6" fmla="*/ 1072153 w 1930108"/>
              <a:gd name="connsiteY6" fmla="*/ 42722 h 1927762"/>
              <a:gd name="connsiteX7" fmla="*/ 1089710 w 1930108"/>
              <a:gd name="connsiteY7" fmla="*/ 52086 h 1927762"/>
              <a:gd name="connsiteX8" fmla="*/ 1107266 w 1930108"/>
              <a:gd name="connsiteY8" fmla="*/ 61450 h 1927762"/>
              <a:gd name="connsiteX9" fmla="*/ 1124238 w 1930108"/>
              <a:gd name="connsiteY9" fmla="*/ 68472 h 1927762"/>
              <a:gd name="connsiteX10" fmla="*/ 1142966 w 1930108"/>
              <a:gd name="connsiteY10" fmla="*/ 73154 h 1927762"/>
              <a:gd name="connsiteX11" fmla="*/ 1161108 w 1930108"/>
              <a:gd name="connsiteY11" fmla="*/ 75495 h 1927762"/>
              <a:gd name="connsiteX12" fmla="*/ 1180421 w 1930108"/>
              <a:gd name="connsiteY12" fmla="*/ 75495 h 1927762"/>
              <a:gd name="connsiteX13" fmla="*/ 1200319 w 1930108"/>
              <a:gd name="connsiteY13" fmla="*/ 74325 h 1927762"/>
              <a:gd name="connsiteX14" fmla="*/ 1220217 w 1930108"/>
              <a:gd name="connsiteY14" fmla="*/ 71984 h 1927762"/>
              <a:gd name="connsiteX15" fmla="*/ 1240115 w 1930108"/>
              <a:gd name="connsiteY15" fmla="*/ 69058 h 1927762"/>
              <a:gd name="connsiteX16" fmla="*/ 1260013 w 1930108"/>
              <a:gd name="connsiteY16" fmla="*/ 66717 h 1927762"/>
              <a:gd name="connsiteX17" fmla="*/ 1279911 w 1930108"/>
              <a:gd name="connsiteY17" fmla="*/ 64961 h 1927762"/>
              <a:gd name="connsiteX18" fmla="*/ 1298638 w 1930108"/>
              <a:gd name="connsiteY18" fmla="*/ 65546 h 1927762"/>
              <a:gd name="connsiteX19" fmla="*/ 1316781 w 1930108"/>
              <a:gd name="connsiteY19" fmla="*/ 67887 h 1927762"/>
              <a:gd name="connsiteX20" fmla="*/ 1334338 w 1930108"/>
              <a:gd name="connsiteY20" fmla="*/ 73154 h 1927762"/>
              <a:gd name="connsiteX21" fmla="*/ 1348969 w 1930108"/>
              <a:gd name="connsiteY21" fmla="*/ 80762 h 1927762"/>
              <a:gd name="connsiteX22" fmla="*/ 1363014 w 1930108"/>
              <a:gd name="connsiteY22" fmla="*/ 90712 h 1927762"/>
              <a:gd name="connsiteX23" fmla="*/ 1375304 w 1930108"/>
              <a:gd name="connsiteY23" fmla="*/ 102416 h 1927762"/>
              <a:gd name="connsiteX24" fmla="*/ 1387595 w 1930108"/>
              <a:gd name="connsiteY24" fmla="*/ 115876 h 1927762"/>
              <a:gd name="connsiteX25" fmla="*/ 1398714 w 1930108"/>
              <a:gd name="connsiteY25" fmla="*/ 129922 h 1927762"/>
              <a:gd name="connsiteX26" fmla="*/ 1409833 w 1930108"/>
              <a:gd name="connsiteY26" fmla="*/ 144553 h 1927762"/>
              <a:gd name="connsiteX27" fmla="*/ 1420953 w 1930108"/>
              <a:gd name="connsiteY27" fmla="*/ 159184 h 1927762"/>
              <a:gd name="connsiteX28" fmla="*/ 1432072 w 1930108"/>
              <a:gd name="connsiteY28" fmla="*/ 173229 h 1927762"/>
              <a:gd name="connsiteX29" fmla="*/ 1443777 w 1930108"/>
              <a:gd name="connsiteY29" fmla="*/ 186689 h 1927762"/>
              <a:gd name="connsiteX30" fmla="*/ 1457238 w 1930108"/>
              <a:gd name="connsiteY30" fmla="*/ 198395 h 1927762"/>
              <a:gd name="connsiteX31" fmla="*/ 1470113 w 1930108"/>
              <a:gd name="connsiteY31" fmla="*/ 208929 h 1927762"/>
              <a:gd name="connsiteX32" fmla="*/ 1484744 w 1930108"/>
              <a:gd name="connsiteY32" fmla="*/ 217122 h 1927762"/>
              <a:gd name="connsiteX33" fmla="*/ 1500545 w 1930108"/>
              <a:gd name="connsiteY33" fmla="*/ 224145 h 1927762"/>
              <a:gd name="connsiteX34" fmla="*/ 1517517 w 1930108"/>
              <a:gd name="connsiteY34" fmla="*/ 229997 h 1927762"/>
              <a:gd name="connsiteX35" fmla="*/ 1535073 w 1930108"/>
              <a:gd name="connsiteY35" fmla="*/ 235264 h 1927762"/>
              <a:gd name="connsiteX36" fmla="*/ 1552631 w 1930108"/>
              <a:gd name="connsiteY36" fmla="*/ 239946 h 1927762"/>
              <a:gd name="connsiteX37" fmla="*/ 1570773 w 1930108"/>
              <a:gd name="connsiteY37" fmla="*/ 244628 h 1927762"/>
              <a:gd name="connsiteX38" fmla="*/ 1587745 w 1930108"/>
              <a:gd name="connsiteY38" fmla="*/ 249895 h 1927762"/>
              <a:gd name="connsiteX39" fmla="*/ 1604717 w 1930108"/>
              <a:gd name="connsiteY39" fmla="*/ 255747 h 1927762"/>
              <a:gd name="connsiteX40" fmla="*/ 1620518 w 1930108"/>
              <a:gd name="connsiteY40" fmla="*/ 262771 h 1927762"/>
              <a:gd name="connsiteX41" fmla="*/ 1634564 w 1930108"/>
              <a:gd name="connsiteY41" fmla="*/ 271549 h 1927762"/>
              <a:gd name="connsiteX42" fmla="*/ 1647440 w 1930108"/>
              <a:gd name="connsiteY42" fmla="*/ 282083 h 1927762"/>
              <a:gd name="connsiteX43" fmla="*/ 1657973 w 1930108"/>
              <a:gd name="connsiteY43" fmla="*/ 294958 h 1927762"/>
              <a:gd name="connsiteX44" fmla="*/ 1666752 w 1930108"/>
              <a:gd name="connsiteY44" fmla="*/ 309004 h 1927762"/>
              <a:gd name="connsiteX45" fmla="*/ 1673775 w 1930108"/>
              <a:gd name="connsiteY45" fmla="*/ 324805 h 1927762"/>
              <a:gd name="connsiteX46" fmla="*/ 1679627 w 1930108"/>
              <a:gd name="connsiteY46" fmla="*/ 341777 h 1927762"/>
              <a:gd name="connsiteX47" fmla="*/ 1684894 w 1930108"/>
              <a:gd name="connsiteY47" fmla="*/ 358749 h 1927762"/>
              <a:gd name="connsiteX48" fmla="*/ 1689576 w 1930108"/>
              <a:gd name="connsiteY48" fmla="*/ 376891 h 1927762"/>
              <a:gd name="connsiteX49" fmla="*/ 1694258 w 1930108"/>
              <a:gd name="connsiteY49" fmla="*/ 394448 h 1927762"/>
              <a:gd name="connsiteX50" fmla="*/ 1699525 w 1930108"/>
              <a:gd name="connsiteY50" fmla="*/ 412005 h 1927762"/>
              <a:gd name="connsiteX51" fmla="*/ 1705377 w 1930108"/>
              <a:gd name="connsiteY51" fmla="*/ 428977 h 1927762"/>
              <a:gd name="connsiteX52" fmla="*/ 1712400 w 1930108"/>
              <a:gd name="connsiteY52" fmla="*/ 444779 h 1927762"/>
              <a:gd name="connsiteX53" fmla="*/ 1720594 w 1930108"/>
              <a:gd name="connsiteY53" fmla="*/ 459409 h 1927762"/>
              <a:gd name="connsiteX54" fmla="*/ 1731128 w 1930108"/>
              <a:gd name="connsiteY54" fmla="*/ 472285 h 1927762"/>
              <a:gd name="connsiteX55" fmla="*/ 1742833 w 1930108"/>
              <a:gd name="connsiteY55" fmla="*/ 485745 h 1927762"/>
              <a:gd name="connsiteX56" fmla="*/ 1756293 w 1930108"/>
              <a:gd name="connsiteY56" fmla="*/ 497449 h 1927762"/>
              <a:gd name="connsiteX57" fmla="*/ 1770339 w 1930108"/>
              <a:gd name="connsiteY57" fmla="*/ 508569 h 1927762"/>
              <a:gd name="connsiteX58" fmla="*/ 1785555 w 1930108"/>
              <a:gd name="connsiteY58" fmla="*/ 519688 h 1927762"/>
              <a:gd name="connsiteX59" fmla="*/ 1800186 w 1930108"/>
              <a:gd name="connsiteY59" fmla="*/ 530807 h 1927762"/>
              <a:gd name="connsiteX60" fmla="*/ 1814232 w 1930108"/>
              <a:gd name="connsiteY60" fmla="*/ 541928 h 1927762"/>
              <a:gd name="connsiteX61" fmla="*/ 1827691 w 1930108"/>
              <a:gd name="connsiteY61" fmla="*/ 554217 h 1927762"/>
              <a:gd name="connsiteX62" fmla="*/ 1839397 w 1930108"/>
              <a:gd name="connsiteY62" fmla="*/ 566507 h 1927762"/>
              <a:gd name="connsiteX63" fmla="*/ 1849346 w 1930108"/>
              <a:gd name="connsiteY63" fmla="*/ 580553 h 1927762"/>
              <a:gd name="connsiteX64" fmla="*/ 1856954 w 1930108"/>
              <a:gd name="connsiteY64" fmla="*/ 595183 h 1927762"/>
              <a:gd name="connsiteX65" fmla="*/ 1862221 w 1930108"/>
              <a:gd name="connsiteY65" fmla="*/ 612741 h 1927762"/>
              <a:gd name="connsiteX66" fmla="*/ 1864562 w 1930108"/>
              <a:gd name="connsiteY66" fmla="*/ 630883 h 1927762"/>
              <a:gd name="connsiteX67" fmla="*/ 1865147 w 1930108"/>
              <a:gd name="connsiteY67" fmla="*/ 649610 h 1927762"/>
              <a:gd name="connsiteX68" fmla="*/ 1863391 w 1930108"/>
              <a:gd name="connsiteY68" fmla="*/ 669508 h 1927762"/>
              <a:gd name="connsiteX69" fmla="*/ 1861050 w 1930108"/>
              <a:gd name="connsiteY69" fmla="*/ 689406 h 1927762"/>
              <a:gd name="connsiteX70" fmla="*/ 1858124 w 1930108"/>
              <a:gd name="connsiteY70" fmla="*/ 709304 h 1927762"/>
              <a:gd name="connsiteX71" fmla="*/ 1855783 w 1930108"/>
              <a:gd name="connsiteY71" fmla="*/ 729202 h 1927762"/>
              <a:gd name="connsiteX72" fmla="*/ 1854613 w 1930108"/>
              <a:gd name="connsiteY72" fmla="*/ 749100 h 1927762"/>
              <a:gd name="connsiteX73" fmla="*/ 1854613 w 1930108"/>
              <a:gd name="connsiteY73" fmla="*/ 768413 h 1927762"/>
              <a:gd name="connsiteX74" fmla="*/ 1856954 w 1930108"/>
              <a:gd name="connsiteY74" fmla="*/ 786555 h 1927762"/>
              <a:gd name="connsiteX75" fmla="*/ 1861635 w 1930108"/>
              <a:gd name="connsiteY75" fmla="*/ 804697 h 1927762"/>
              <a:gd name="connsiteX76" fmla="*/ 1868658 w 1930108"/>
              <a:gd name="connsiteY76" fmla="*/ 821669 h 1927762"/>
              <a:gd name="connsiteX77" fmla="*/ 1878023 w 1930108"/>
              <a:gd name="connsiteY77" fmla="*/ 839226 h 1927762"/>
              <a:gd name="connsiteX78" fmla="*/ 1887386 w 1930108"/>
              <a:gd name="connsiteY78" fmla="*/ 856784 h 1927762"/>
              <a:gd name="connsiteX79" fmla="*/ 1897920 w 1930108"/>
              <a:gd name="connsiteY79" fmla="*/ 874340 h 1927762"/>
              <a:gd name="connsiteX80" fmla="*/ 1907869 w 1930108"/>
              <a:gd name="connsiteY80" fmla="*/ 891312 h 1927762"/>
              <a:gd name="connsiteX81" fmla="*/ 1916648 w 1930108"/>
              <a:gd name="connsiteY81" fmla="*/ 909454 h 1927762"/>
              <a:gd name="connsiteX82" fmla="*/ 1923670 w 1930108"/>
              <a:gd name="connsiteY82" fmla="*/ 927012 h 1927762"/>
              <a:gd name="connsiteX83" fmla="*/ 1928352 w 1930108"/>
              <a:gd name="connsiteY83" fmla="*/ 945154 h 1927762"/>
              <a:gd name="connsiteX84" fmla="*/ 1930108 w 1930108"/>
              <a:gd name="connsiteY84" fmla="*/ 963881 h 1927762"/>
              <a:gd name="connsiteX85" fmla="*/ 1928352 w 1930108"/>
              <a:gd name="connsiteY85" fmla="*/ 982608 h 1927762"/>
              <a:gd name="connsiteX86" fmla="*/ 1923670 w 1930108"/>
              <a:gd name="connsiteY86" fmla="*/ 1000751 h 1927762"/>
              <a:gd name="connsiteX87" fmla="*/ 1916648 w 1930108"/>
              <a:gd name="connsiteY87" fmla="*/ 1018308 h 1927762"/>
              <a:gd name="connsiteX88" fmla="*/ 1907869 w 1930108"/>
              <a:gd name="connsiteY88" fmla="*/ 1036450 h 1927762"/>
              <a:gd name="connsiteX89" fmla="*/ 1897920 w 1930108"/>
              <a:gd name="connsiteY89" fmla="*/ 1053422 h 1927762"/>
              <a:gd name="connsiteX90" fmla="*/ 1887386 w 1930108"/>
              <a:gd name="connsiteY90" fmla="*/ 1070980 h 1927762"/>
              <a:gd name="connsiteX91" fmla="*/ 1878023 w 1930108"/>
              <a:gd name="connsiteY91" fmla="*/ 1088536 h 1927762"/>
              <a:gd name="connsiteX92" fmla="*/ 1868658 w 1930108"/>
              <a:gd name="connsiteY92" fmla="*/ 1106093 h 1927762"/>
              <a:gd name="connsiteX93" fmla="*/ 1861635 w 1930108"/>
              <a:gd name="connsiteY93" fmla="*/ 1123065 h 1927762"/>
              <a:gd name="connsiteX94" fmla="*/ 1856954 w 1930108"/>
              <a:gd name="connsiteY94" fmla="*/ 1141208 h 1927762"/>
              <a:gd name="connsiteX95" fmla="*/ 1854613 w 1930108"/>
              <a:gd name="connsiteY95" fmla="*/ 1159349 h 1927762"/>
              <a:gd name="connsiteX96" fmla="*/ 1854613 w 1930108"/>
              <a:gd name="connsiteY96" fmla="*/ 1178662 h 1927762"/>
              <a:gd name="connsiteX97" fmla="*/ 1855783 w 1930108"/>
              <a:gd name="connsiteY97" fmla="*/ 1198560 h 1927762"/>
              <a:gd name="connsiteX98" fmla="*/ 1858124 w 1930108"/>
              <a:gd name="connsiteY98" fmla="*/ 1218458 h 1927762"/>
              <a:gd name="connsiteX99" fmla="*/ 1861050 w 1930108"/>
              <a:gd name="connsiteY99" fmla="*/ 1238356 h 1927762"/>
              <a:gd name="connsiteX100" fmla="*/ 1863391 w 1930108"/>
              <a:gd name="connsiteY100" fmla="*/ 1258254 h 1927762"/>
              <a:gd name="connsiteX101" fmla="*/ 1865147 w 1930108"/>
              <a:gd name="connsiteY101" fmla="*/ 1278152 h 1927762"/>
              <a:gd name="connsiteX102" fmla="*/ 1864562 w 1930108"/>
              <a:gd name="connsiteY102" fmla="*/ 1296880 h 1927762"/>
              <a:gd name="connsiteX103" fmla="*/ 1862221 w 1930108"/>
              <a:gd name="connsiteY103" fmla="*/ 1315022 h 1927762"/>
              <a:gd name="connsiteX104" fmla="*/ 1856954 w 1930108"/>
              <a:gd name="connsiteY104" fmla="*/ 1332579 h 1927762"/>
              <a:gd name="connsiteX105" fmla="*/ 1849346 w 1930108"/>
              <a:gd name="connsiteY105" fmla="*/ 1347210 h 1927762"/>
              <a:gd name="connsiteX106" fmla="*/ 1839397 w 1930108"/>
              <a:gd name="connsiteY106" fmla="*/ 1361256 h 1927762"/>
              <a:gd name="connsiteX107" fmla="*/ 1827691 w 1930108"/>
              <a:gd name="connsiteY107" fmla="*/ 1373545 h 1927762"/>
              <a:gd name="connsiteX108" fmla="*/ 1814232 w 1930108"/>
              <a:gd name="connsiteY108" fmla="*/ 1385835 h 1927762"/>
              <a:gd name="connsiteX109" fmla="*/ 1800186 w 1930108"/>
              <a:gd name="connsiteY109" fmla="*/ 1396955 h 1927762"/>
              <a:gd name="connsiteX110" fmla="*/ 1785555 w 1930108"/>
              <a:gd name="connsiteY110" fmla="*/ 1408074 h 1927762"/>
              <a:gd name="connsiteX111" fmla="*/ 1770339 w 1930108"/>
              <a:gd name="connsiteY111" fmla="*/ 1419194 h 1927762"/>
              <a:gd name="connsiteX112" fmla="*/ 1756293 w 1930108"/>
              <a:gd name="connsiteY112" fmla="*/ 1430313 h 1927762"/>
              <a:gd name="connsiteX113" fmla="*/ 1742833 w 1930108"/>
              <a:gd name="connsiteY113" fmla="*/ 1442017 h 1927762"/>
              <a:gd name="connsiteX114" fmla="*/ 1731128 w 1930108"/>
              <a:gd name="connsiteY114" fmla="*/ 1455478 h 1927762"/>
              <a:gd name="connsiteX115" fmla="*/ 1720594 w 1930108"/>
              <a:gd name="connsiteY115" fmla="*/ 1468353 h 1927762"/>
              <a:gd name="connsiteX116" fmla="*/ 1712400 w 1930108"/>
              <a:gd name="connsiteY116" fmla="*/ 1482984 h 1927762"/>
              <a:gd name="connsiteX117" fmla="*/ 1705377 w 1930108"/>
              <a:gd name="connsiteY117" fmla="*/ 1498785 h 1927762"/>
              <a:gd name="connsiteX118" fmla="*/ 1699525 w 1930108"/>
              <a:gd name="connsiteY118" fmla="*/ 1515757 h 1927762"/>
              <a:gd name="connsiteX119" fmla="*/ 1694258 w 1930108"/>
              <a:gd name="connsiteY119" fmla="*/ 1533315 h 1927762"/>
              <a:gd name="connsiteX120" fmla="*/ 1689576 w 1930108"/>
              <a:gd name="connsiteY120" fmla="*/ 1550871 h 1927762"/>
              <a:gd name="connsiteX121" fmla="*/ 1684894 w 1930108"/>
              <a:gd name="connsiteY121" fmla="*/ 1569014 h 1927762"/>
              <a:gd name="connsiteX122" fmla="*/ 1679627 w 1930108"/>
              <a:gd name="connsiteY122" fmla="*/ 1585985 h 1927762"/>
              <a:gd name="connsiteX123" fmla="*/ 1673775 w 1930108"/>
              <a:gd name="connsiteY123" fmla="*/ 1602957 h 1927762"/>
              <a:gd name="connsiteX124" fmla="*/ 1666752 w 1930108"/>
              <a:gd name="connsiteY124" fmla="*/ 1618758 h 1927762"/>
              <a:gd name="connsiteX125" fmla="*/ 1657973 w 1930108"/>
              <a:gd name="connsiteY125" fmla="*/ 1632804 h 1927762"/>
              <a:gd name="connsiteX126" fmla="*/ 1647440 w 1930108"/>
              <a:gd name="connsiteY126" fmla="*/ 1645679 h 1927762"/>
              <a:gd name="connsiteX127" fmla="*/ 1634564 w 1930108"/>
              <a:gd name="connsiteY127" fmla="*/ 1656213 h 1927762"/>
              <a:gd name="connsiteX128" fmla="*/ 1620518 w 1930108"/>
              <a:gd name="connsiteY128" fmla="*/ 1664992 h 1927762"/>
              <a:gd name="connsiteX129" fmla="*/ 1604717 w 1930108"/>
              <a:gd name="connsiteY129" fmla="*/ 1672015 h 1927762"/>
              <a:gd name="connsiteX130" fmla="*/ 1587745 w 1930108"/>
              <a:gd name="connsiteY130" fmla="*/ 1677867 h 1927762"/>
              <a:gd name="connsiteX131" fmla="*/ 1570773 w 1930108"/>
              <a:gd name="connsiteY131" fmla="*/ 1683134 h 1927762"/>
              <a:gd name="connsiteX132" fmla="*/ 1552631 w 1930108"/>
              <a:gd name="connsiteY132" fmla="*/ 1687816 h 1927762"/>
              <a:gd name="connsiteX133" fmla="*/ 1535073 w 1930108"/>
              <a:gd name="connsiteY133" fmla="*/ 1692498 h 1927762"/>
              <a:gd name="connsiteX134" fmla="*/ 1517517 w 1930108"/>
              <a:gd name="connsiteY134" fmla="*/ 1697766 h 1927762"/>
              <a:gd name="connsiteX135" fmla="*/ 1500545 w 1930108"/>
              <a:gd name="connsiteY135" fmla="*/ 1703618 h 1927762"/>
              <a:gd name="connsiteX136" fmla="*/ 1484744 w 1930108"/>
              <a:gd name="connsiteY136" fmla="*/ 1710641 h 1927762"/>
              <a:gd name="connsiteX137" fmla="*/ 1470113 w 1930108"/>
              <a:gd name="connsiteY137" fmla="*/ 1718834 h 1927762"/>
              <a:gd name="connsiteX138" fmla="*/ 1457238 w 1930108"/>
              <a:gd name="connsiteY138" fmla="*/ 1729368 h 1927762"/>
              <a:gd name="connsiteX139" fmla="*/ 1443777 w 1930108"/>
              <a:gd name="connsiteY139" fmla="*/ 1741073 h 1927762"/>
              <a:gd name="connsiteX140" fmla="*/ 1432072 w 1930108"/>
              <a:gd name="connsiteY140" fmla="*/ 1754533 h 1927762"/>
              <a:gd name="connsiteX141" fmla="*/ 1420953 w 1930108"/>
              <a:gd name="connsiteY141" fmla="*/ 1768579 h 1927762"/>
              <a:gd name="connsiteX142" fmla="*/ 1409833 w 1930108"/>
              <a:gd name="connsiteY142" fmla="*/ 1783209 h 1927762"/>
              <a:gd name="connsiteX143" fmla="*/ 1398714 w 1930108"/>
              <a:gd name="connsiteY143" fmla="*/ 1797840 h 1927762"/>
              <a:gd name="connsiteX144" fmla="*/ 1387595 w 1930108"/>
              <a:gd name="connsiteY144" fmla="*/ 1811886 h 1927762"/>
              <a:gd name="connsiteX145" fmla="*/ 1375304 w 1930108"/>
              <a:gd name="connsiteY145" fmla="*/ 1825346 h 1927762"/>
              <a:gd name="connsiteX146" fmla="*/ 1363014 w 1930108"/>
              <a:gd name="connsiteY146" fmla="*/ 1837051 h 1927762"/>
              <a:gd name="connsiteX147" fmla="*/ 1348969 w 1930108"/>
              <a:gd name="connsiteY147" fmla="*/ 1847000 h 1927762"/>
              <a:gd name="connsiteX148" fmla="*/ 1334338 w 1930108"/>
              <a:gd name="connsiteY148" fmla="*/ 1854608 h 1927762"/>
              <a:gd name="connsiteX149" fmla="*/ 1316781 w 1930108"/>
              <a:gd name="connsiteY149" fmla="*/ 1859875 h 1927762"/>
              <a:gd name="connsiteX150" fmla="*/ 1298638 w 1930108"/>
              <a:gd name="connsiteY150" fmla="*/ 1862216 h 1927762"/>
              <a:gd name="connsiteX151" fmla="*/ 1279911 w 1930108"/>
              <a:gd name="connsiteY151" fmla="*/ 1862801 h 1927762"/>
              <a:gd name="connsiteX152" fmla="*/ 1260013 w 1930108"/>
              <a:gd name="connsiteY152" fmla="*/ 1861046 h 1927762"/>
              <a:gd name="connsiteX153" fmla="*/ 1240115 w 1930108"/>
              <a:gd name="connsiteY153" fmla="*/ 1858705 h 1927762"/>
              <a:gd name="connsiteX154" fmla="*/ 1220217 w 1930108"/>
              <a:gd name="connsiteY154" fmla="*/ 1855778 h 1927762"/>
              <a:gd name="connsiteX155" fmla="*/ 1200319 w 1930108"/>
              <a:gd name="connsiteY155" fmla="*/ 1853438 h 1927762"/>
              <a:gd name="connsiteX156" fmla="*/ 1180421 w 1930108"/>
              <a:gd name="connsiteY156" fmla="*/ 1852267 h 1927762"/>
              <a:gd name="connsiteX157" fmla="*/ 1161108 w 1930108"/>
              <a:gd name="connsiteY157" fmla="*/ 1852267 h 1927762"/>
              <a:gd name="connsiteX158" fmla="*/ 1142966 w 1930108"/>
              <a:gd name="connsiteY158" fmla="*/ 1854608 h 1927762"/>
              <a:gd name="connsiteX159" fmla="*/ 1124238 w 1930108"/>
              <a:gd name="connsiteY159" fmla="*/ 1859290 h 1927762"/>
              <a:gd name="connsiteX160" fmla="*/ 1107266 w 1930108"/>
              <a:gd name="connsiteY160" fmla="*/ 1866313 h 1927762"/>
              <a:gd name="connsiteX161" fmla="*/ 1089710 w 1930108"/>
              <a:gd name="connsiteY161" fmla="*/ 1875677 h 1927762"/>
              <a:gd name="connsiteX162" fmla="*/ 1072153 w 1930108"/>
              <a:gd name="connsiteY162" fmla="*/ 1885041 h 1927762"/>
              <a:gd name="connsiteX163" fmla="*/ 1054595 w 1930108"/>
              <a:gd name="connsiteY163" fmla="*/ 1895574 h 1927762"/>
              <a:gd name="connsiteX164" fmla="*/ 1037623 w 1930108"/>
              <a:gd name="connsiteY164" fmla="*/ 1905524 h 1927762"/>
              <a:gd name="connsiteX165" fmla="*/ 1019481 w 1930108"/>
              <a:gd name="connsiteY165" fmla="*/ 1914302 h 1927762"/>
              <a:gd name="connsiteX166" fmla="*/ 1001924 w 1930108"/>
              <a:gd name="connsiteY166" fmla="*/ 1921325 h 1927762"/>
              <a:gd name="connsiteX167" fmla="*/ 983782 w 1930108"/>
              <a:gd name="connsiteY167" fmla="*/ 1926007 h 1927762"/>
              <a:gd name="connsiteX168" fmla="*/ 965055 w 1930108"/>
              <a:gd name="connsiteY168" fmla="*/ 1927762 h 1927762"/>
              <a:gd name="connsiteX169" fmla="*/ 946327 w 1930108"/>
              <a:gd name="connsiteY169" fmla="*/ 1926007 h 1927762"/>
              <a:gd name="connsiteX170" fmla="*/ 928184 w 1930108"/>
              <a:gd name="connsiteY170" fmla="*/ 1921325 h 1927762"/>
              <a:gd name="connsiteX171" fmla="*/ 910628 w 1930108"/>
              <a:gd name="connsiteY171" fmla="*/ 1914302 h 1927762"/>
              <a:gd name="connsiteX172" fmla="*/ 892485 w 1930108"/>
              <a:gd name="connsiteY172" fmla="*/ 1905524 h 1927762"/>
              <a:gd name="connsiteX173" fmla="*/ 875513 w 1930108"/>
              <a:gd name="connsiteY173" fmla="*/ 1895574 h 1927762"/>
              <a:gd name="connsiteX174" fmla="*/ 857956 w 1930108"/>
              <a:gd name="connsiteY174" fmla="*/ 1885041 h 1927762"/>
              <a:gd name="connsiteX175" fmla="*/ 840399 w 1930108"/>
              <a:gd name="connsiteY175" fmla="*/ 1875677 h 1927762"/>
              <a:gd name="connsiteX176" fmla="*/ 822842 w 1930108"/>
              <a:gd name="connsiteY176" fmla="*/ 1866313 h 1927762"/>
              <a:gd name="connsiteX177" fmla="*/ 805286 w 1930108"/>
              <a:gd name="connsiteY177" fmla="*/ 1859290 h 1927762"/>
              <a:gd name="connsiteX178" fmla="*/ 787143 w 1930108"/>
              <a:gd name="connsiteY178" fmla="*/ 1854608 h 1927762"/>
              <a:gd name="connsiteX179" fmla="*/ 769000 w 1930108"/>
              <a:gd name="connsiteY179" fmla="*/ 1852267 h 1927762"/>
              <a:gd name="connsiteX180" fmla="*/ 749687 w 1930108"/>
              <a:gd name="connsiteY180" fmla="*/ 1852267 h 1927762"/>
              <a:gd name="connsiteX181" fmla="*/ 729789 w 1930108"/>
              <a:gd name="connsiteY181" fmla="*/ 1853438 h 1927762"/>
              <a:gd name="connsiteX182" fmla="*/ 709892 w 1930108"/>
              <a:gd name="connsiteY182" fmla="*/ 1855778 h 1927762"/>
              <a:gd name="connsiteX183" fmla="*/ 689993 w 1930108"/>
              <a:gd name="connsiteY183" fmla="*/ 1858705 h 1927762"/>
              <a:gd name="connsiteX184" fmla="*/ 670095 w 1930108"/>
              <a:gd name="connsiteY184" fmla="*/ 1861046 h 1927762"/>
              <a:gd name="connsiteX185" fmla="*/ 650197 w 1930108"/>
              <a:gd name="connsiteY185" fmla="*/ 1862801 h 1927762"/>
              <a:gd name="connsiteX186" fmla="*/ 631470 w 1930108"/>
              <a:gd name="connsiteY186" fmla="*/ 1862216 h 1927762"/>
              <a:gd name="connsiteX187" fmla="*/ 613328 w 1930108"/>
              <a:gd name="connsiteY187" fmla="*/ 1859875 h 1927762"/>
              <a:gd name="connsiteX188" fmla="*/ 595771 w 1930108"/>
              <a:gd name="connsiteY188" fmla="*/ 1854608 h 1927762"/>
              <a:gd name="connsiteX189" fmla="*/ 581140 w 1930108"/>
              <a:gd name="connsiteY189" fmla="*/ 1847000 h 1927762"/>
              <a:gd name="connsiteX190" fmla="*/ 567094 w 1930108"/>
              <a:gd name="connsiteY190" fmla="*/ 1837051 h 1927762"/>
              <a:gd name="connsiteX191" fmla="*/ 554804 w 1930108"/>
              <a:gd name="connsiteY191" fmla="*/ 1825346 h 1927762"/>
              <a:gd name="connsiteX192" fmla="*/ 542514 w 1930108"/>
              <a:gd name="connsiteY192" fmla="*/ 1811886 h 1927762"/>
              <a:gd name="connsiteX193" fmla="*/ 531394 w 1930108"/>
              <a:gd name="connsiteY193" fmla="*/ 1797840 h 1927762"/>
              <a:gd name="connsiteX194" fmla="*/ 520275 w 1930108"/>
              <a:gd name="connsiteY194" fmla="*/ 1783209 h 1927762"/>
              <a:gd name="connsiteX195" fmla="*/ 509156 w 1930108"/>
              <a:gd name="connsiteY195" fmla="*/ 1768579 h 1927762"/>
              <a:gd name="connsiteX196" fmla="*/ 498036 w 1930108"/>
              <a:gd name="connsiteY196" fmla="*/ 1754533 h 1927762"/>
              <a:gd name="connsiteX197" fmla="*/ 486331 w 1930108"/>
              <a:gd name="connsiteY197" fmla="*/ 1741073 h 1927762"/>
              <a:gd name="connsiteX198" fmla="*/ 472871 w 1930108"/>
              <a:gd name="connsiteY198" fmla="*/ 1729368 h 1927762"/>
              <a:gd name="connsiteX199" fmla="*/ 459996 w 1930108"/>
              <a:gd name="connsiteY199" fmla="*/ 1718834 h 1927762"/>
              <a:gd name="connsiteX200" fmla="*/ 445365 w 1930108"/>
              <a:gd name="connsiteY200" fmla="*/ 1710641 h 1927762"/>
              <a:gd name="connsiteX201" fmla="*/ 429563 w 1930108"/>
              <a:gd name="connsiteY201" fmla="*/ 1703618 h 1927762"/>
              <a:gd name="connsiteX202" fmla="*/ 412592 w 1930108"/>
              <a:gd name="connsiteY202" fmla="*/ 1697766 h 1927762"/>
              <a:gd name="connsiteX203" fmla="*/ 395034 w 1930108"/>
              <a:gd name="connsiteY203" fmla="*/ 1692498 h 1927762"/>
              <a:gd name="connsiteX204" fmla="*/ 377478 w 1930108"/>
              <a:gd name="connsiteY204" fmla="*/ 1687816 h 1927762"/>
              <a:gd name="connsiteX205" fmla="*/ 359335 w 1930108"/>
              <a:gd name="connsiteY205" fmla="*/ 1683134 h 1927762"/>
              <a:gd name="connsiteX206" fmla="*/ 342364 w 1930108"/>
              <a:gd name="connsiteY206" fmla="*/ 1677867 h 1927762"/>
              <a:gd name="connsiteX207" fmla="*/ 325391 w 1930108"/>
              <a:gd name="connsiteY207" fmla="*/ 1672015 h 1927762"/>
              <a:gd name="connsiteX208" fmla="*/ 309591 w 1930108"/>
              <a:gd name="connsiteY208" fmla="*/ 1664992 h 1927762"/>
              <a:gd name="connsiteX209" fmla="*/ 295544 w 1930108"/>
              <a:gd name="connsiteY209" fmla="*/ 1656213 h 1927762"/>
              <a:gd name="connsiteX210" fmla="*/ 282669 w 1930108"/>
              <a:gd name="connsiteY210" fmla="*/ 1645679 h 1927762"/>
              <a:gd name="connsiteX211" fmla="*/ 272135 w 1930108"/>
              <a:gd name="connsiteY211" fmla="*/ 1632804 h 1927762"/>
              <a:gd name="connsiteX212" fmla="*/ 263357 w 1930108"/>
              <a:gd name="connsiteY212" fmla="*/ 1618758 h 1927762"/>
              <a:gd name="connsiteX213" fmla="*/ 256334 w 1930108"/>
              <a:gd name="connsiteY213" fmla="*/ 1602957 h 1927762"/>
              <a:gd name="connsiteX214" fmla="*/ 250482 w 1930108"/>
              <a:gd name="connsiteY214" fmla="*/ 1585985 h 1927762"/>
              <a:gd name="connsiteX215" fmla="*/ 245215 w 1930108"/>
              <a:gd name="connsiteY215" fmla="*/ 1569014 h 1927762"/>
              <a:gd name="connsiteX216" fmla="*/ 240533 w 1930108"/>
              <a:gd name="connsiteY216" fmla="*/ 1550871 h 1927762"/>
              <a:gd name="connsiteX217" fmla="*/ 235850 w 1930108"/>
              <a:gd name="connsiteY217" fmla="*/ 1533315 h 1927762"/>
              <a:gd name="connsiteX218" fmla="*/ 230583 w 1930108"/>
              <a:gd name="connsiteY218" fmla="*/ 1515757 h 1927762"/>
              <a:gd name="connsiteX219" fmla="*/ 224731 w 1930108"/>
              <a:gd name="connsiteY219" fmla="*/ 1498785 h 1927762"/>
              <a:gd name="connsiteX220" fmla="*/ 217708 w 1930108"/>
              <a:gd name="connsiteY220" fmla="*/ 1482984 h 1927762"/>
              <a:gd name="connsiteX221" fmla="*/ 209515 w 1930108"/>
              <a:gd name="connsiteY221" fmla="*/ 1468353 h 1927762"/>
              <a:gd name="connsiteX222" fmla="*/ 198981 w 1930108"/>
              <a:gd name="connsiteY222" fmla="*/ 1455478 h 1927762"/>
              <a:gd name="connsiteX223" fmla="*/ 187276 w 1930108"/>
              <a:gd name="connsiteY223" fmla="*/ 1442017 h 1927762"/>
              <a:gd name="connsiteX224" fmla="*/ 173816 w 1930108"/>
              <a:gd name="connsiteY224" fmla="*/ 1430313 h 1927762"/>
              <a:gd name="connsiteX225" fmla="*/ 159184 w 1930108"/>
              <a:gd name="connsiteY225" fmla="*/ 1419194 h 1927762"/>
              <a:gd name="connsiteX226" fmla="*/ 144554 w 1930108"/>
              <a:gd name="connsiteY226" fmla="*/ 1408074 h 1927762"/>
              <a:gd name="connsiteX227" fmla="*/ 129923 w 1930108"/>
              <a:gd name="connsiteY227" fmla="*/ 1396955 h 1927762"/>
              <a:gd name="connsiteX228" fmla="*/ 115877 w 1930108"/>
              <a:gd name="connsiteY228" fmla="*/ 1385835 h 1927762"/>
              <a:gd name="connsiteX229" fmla="*/ 102417 w 1930108"/>
              <a:gd name="connsiteY229" fmla="*/ 1373545 h 1927762"/>
              <a:gd name="connsiteX230" fmla="*/ 90712 w 1930108"/>
              <a:gd name="connsiteY230" fmla="*/ 1361256 h 1927762"/>
              <a:gd name="connsiteX231" fmla="*/ 80763 w 1930108"/>
              <a:gd name="connsiteY231" fmla="*/ 1347210 h 1927762"/>
              <a:gd name="connsiteX232" fmla="*/ 73155 w 1930108"/>
              <a:gd name="connsiteY232" fmla="*/ 1332579 h 1927762"/>
              <a:gd name="connsiteX233" fmla="*/ 67888 w 1930108"/>
              <a:gd name="connsiteY233" fmla="*/ 1315022 h 1927762"/>
              <a:gd name="connsiteX234" fmla="*/ 65547 w 1930108"/>
              <a:gd name="connsiteY234" fmla="*/ 1296880 h 1927762"/>
              <a:gd name="connsiteX235" fmla="*/ 64961 w 1930108"/>
              <a:gd name="connsiteY235" fmla="*/ 1278152 h 1927762"/>
              <a:gd name="connsiteX236" fmla="*/ 66717 w 1930108"/>
              <a:gd name="connsiteY236" fmla="*/ 1258254 h 1927762"/>
              <a:gd name="connsiteX237" fmla="*/ 69058 w 1930108"/>
              <a:gd name="connsiteY237" fmla="*/ 1238356 h 1927762"/>
              <a:gd name="connsiteX238" fmla="*/ 71984 w 1930108"/>
              <a:gd name="connsiteY238" fmla="*/ 1218458 h 1927762"/>
              <a:gd name="connsiteX239" fmla="*/ 74326 w 1930108"/>
              <a:gd name="connsiteY239" fmla="*/ 1198560 h 1927762"/>
              <a:gd name="connsiteX240" fmla="*/ 75496 w 1930108"/>
              <a:gd name="connsiteY240" fmla="*/ 1178662 h 1927762"/>
              <a:gd name="connsiteX241" fmla="*/ 75496 w 1930108"/>
              <a:gd name="connsiteY241" fmla="*/ 1159349 h 1927762"/>
              <a:gd name="connsiteX242" fmla="*/ 73155 w 1930108"/>
              <a:gd name="connsiteY242" fmla="*/ 1141208 h 1927762"/>
              <a:gd name="connsiteX243" fmla="*/ 68473 w 1930108"/>
              <a:gd name="connsiteY243" fmla="*/ 1123065 h 1927762"/>
              <a:gd name="connsiteX244" fmla="*/ 61450 w 1930108"/>
              <a:gd name="connsiteY244" fmla="*/ 1106093 h 1927762"/>
              <a:gd name="connsiteX245" fmla="*/ 52672 w 1930108"/>
              <a:gd name="connsiteY245" fmla="*/ 1088536 h 1927762"/>
              <a:gd name="connsiteX246" fmla="*/ 42722 w 1930108"/>
              <a:gd name="connsiteY246" fmla="*/ 1070980 h 1927762"/>
              <a:gd name="connsiteX247" fmla="*/ 32189 w 1930108"/>
              <a:gd name="connsiteY247" fmla="*/ 1053422 h 1927762"/>
              <a:gd name="connsiteX248" fmla="*/ 22240 w 1930108"/>
              <a:gd name="connsiteY248" fmla="*/ 1036450 h 1927762"/>
              <a:gd name="connsiteX249" fmla="*/ 13461 w 1930108"/>
              <a:gd name="connsiteY249" fmla="*/ 1018308 h 1927762"/>
              <a:gd name="connsiteX250" fmla="*/ 6438 w 1930108"/>
              <a:gd name="connsiteY250" fmla="*/ 1000751 h 1927762"/>
              <a:gd name="connsiteX251" fmla="*/ 1756 w 1930108"/>
              <a:gd name="connsiteY251" fmla="*/ 982608 h 1927762"/>
              <a:gd name="connsiteX252" fmla="*/ 0 w 1930108"/>
              <a:gd name="connsiteY252" fmla="*/ 963881 h 1927762"/>
              <a:gd name="connsiteX253" fmla="*/ 1756 w 1930108"/>
              <a:gd name="connsiteY253" fmla="*/ 945154 h 1927762"/>
              <a:gd name="connsiteX254" fmla="*/ 6438 w 1930108"/>
              <a:gd name="connsiteY254" fmla="*/ 927012 h 1927762"/>
              <a:gd name="connsiteX255" fmla="*/ 13461 w 1930108"/>
              <a:gd name="connsiteY255" fmla="*/ 909454 h 1927762"/>
              <a:gd name="connsiteX256" fmla="*/ 22240 w 1930108"/>
              <a:gd name="connsiteY256" fmla="*/ 891312 h 1927762"/>
              <a:gd name="connsiteX257" fmla="*/ 32189 w 1930108"/>
              <a:gd name="connsiteY257" fmla="*/ 874340 h 1927762"/>
              <a:gd name="connsiteX258" fmla="*/ 42722 w 1930108"/>
              <a:gd name="connsiteY258" fmla="*/ 856784 h 1927762"/>
              <a:gd name="connsiteX259" fmla="*/ 52672 w 1930108"/>
              <a:gd name="connsiteY259" fmla="*/ 839226 h 1927762"/>
              <a:gd name="connsiteX260" fmla="*/ 61450 w 1930108"/>
              <a:gd name="connsiteY260" fmla="*/ 821669 h 1927762"/>
              <a:gd name="connsiteX261" fmla="*/ 68473 w 1930108"/>
              <a:gd name="connsiteY261" fmla="*/ 804697 h 1927762"/>
              <a:gd name="connsiteX262" fmla="*/ 73155 w 1930108"/>
              <a:gd name="connsiteY262" fmla="*/ 786555 h 1927762"/>
              <a:gd name="connsiteX263" fmla="*/ 75496 w 1930108"/>
              <a:gd name="connsiteY263" fmla="*/ 768413 h 1927762"/>
              <a:gd name="connsiteX264" fmla="*/ 75496 w 1930108"/>
              <a:gd name="connsiteY264" fmla="*/ 749100 h 1927762"/>
              <a:gd name="connsiteX265" fmla="*/ 74326 w 1930108"/>
              <a:gd name="connsiteY265" fmla="*/ 729202 h 1927762"/>
              <a:gd name="connsiteX266" fmla="*/ 71984 w 1930108"/>
              <a:gd name="connsiteY266" fmla="*/ 709304 h 1927762"/>
              <a:gd name="connsiteX267" fmla="*/ 69058 w 1930108"/>
              <a:gd name="connsiteY267" fmla="*/ 689406 h 1927762"/>
              <a:gd name="connsiteX268" fmla="*/ 66717 w 1930108"/>
              <a:gd name="connsiteY268" fmla="*/ 669508 h 1927762"/>
              <a:gd name="connsiteX269" fmla="*/ 64961 w 1930108"/>
              <a:gd name="connsiteY269" fmla="*/ 649610 h 1927762"/>
              <a:gd name="connsiteX270" fmla="*/ 65547 w 1930108"/>
              <a:gd name="connsiteY270" fmla="*/ 630883 h 1927762"/>
              <a:gd name="connsiteX271" fmla="*/ 67888 w 1930108"/>
              <a:gd name="connsiteY271" fmla="*/ 612741 h 1927762"/>
              <a:gd name="connsiteX272" fmla="*/ 73155 w 1930108"/>
              <a:gd name="connsiteY272" fmla="*/ 595183 h 1927762"/>
              <a:gd name="connsiteX273" fmla="*/ 80763 w 1930108"/>
              <a:gd name="connsiteY273" fmla="*/ 580553 h 1927762"/>
              <a:gd name="connsiteX274" fmla="*/ 90712 w 1930108"/>
              <a:gd name="connsiteY274" fmla="*/ 566507 h 1927762"/>
              <a:gd name="connsiteX275" fmla="*/ 102417 w 1930108"/>
              <a:gd name="connsiteY275" fmla="*/ 554217 h 1927762"/>
              <a:gd name="connsiteX276" fmla="*/ 115877 w 1930108"/>
              <a:gd name="connsiteY276" fmla="*/ 541928 h 1927762"/>
              <a:gd name="connsiteX277" fmla="*/ 129923 w 1930108"/>
              <a:gd name="connsiteY277" fmla="*/ 530807 h 1927762"/>
              <a:gd name="connsiteX278" fmla="*/ 144554 w 1930108"/>
              <a:gd name="connsiteY278" fmla="*/ 519688 h 1927762"/>
              <a:gd name="connsiteX279" fmla="*/ 159184 w 1930108"/>
              <a:gd name="connsiteY279" fmla="*/ 508569 h 1927762"/>
              <a:gd name="connsiteX280" fmla="*/ 173816 w 1930108"/>
              <a:gd name="connsiteY280" fmla="*/ 497449 h 1927762"/>
              <a:gd name="connsiteX281" fmla="*/ 187276 w 1930108"/>
              <a:gd name="connsiteY281" fmla="*/ 485745 h 1927762"/>
              <a:gd name="connsiteX282" fmla="*/ 198981 w 1930108"/>
              <a:gd name="connsiteY282" fmla="*/ 472285 h 1927762"/>
              <a:gd name="connsiteX283" fmla="*/ 209515 w 1930108"/>
              <a:gd name="connsiteY283" fmla="*/ 459409 h 1927762"/>
              <a:gd name="connsiteX284" fmla="*/ 217708 w 1930108"/>
              <a:gd name="connsiteY284" fmla="*/ 444779 h 1927762"/>
              <a:gd name="connsiteX285" fmla="*/ 224731 w 1930108"/>
              <a:gd name="connsiteY285" fmla="*/ 428977 h 1927762"/>
              <a:gd name="connsiteX286" fmla="*/ 230583 w 1930108"/>
              <a:gd name="connsiteY286" fmla="*/ 412005 h 1927762"/>
              <a:gd name="connsiteX287" fmla="*/ 235850 w 1930108"/>
              <a:gd name="connsiteY287" fmla="*/ 394448 h 1927762"/>
              <a:gd name="connsiteX288" fmla="*/ 240533 w 1930108"/>
              <a:gd name="connsiteY288" fmla="*/ 376891 h 1927762"/>
              <a:gd name="connsiteX289" fmla="*/ 245215 w 1930108"/>
              <a:gd name="connsiteY289" fmla="*/ 358749 h 1927762"/>
              <a:gd name="connsiteX290" fmla="*/ 250482 w 1930108"/>
              <a:gd name="connsiteY290" fmla="*/ 341777 h 1927762"/>
              <a:gd name="connsiteX291" fmla="*/ 256334 w 1930108"/>
              <a:gd name="connsiteY291" fmla="*/ 324805 h 1927762"/>
              <a:gd name="connsiteX292" fmla="*/ 263357 w 1930108"/>
              <a:gd name="connsiteY292" fmla="*/ 309004 h 1927762"/>
              <a:gd name="connsiteX293" fmla="*/ 272135 w 1930108"/>
              <a:gd name="connsiteY293" fmla="*/ 294958 h 1927762"/>
              <a:gd name="connsiteX294" fmla="*/ 282669 w 1930108"/>
              <a:gd name="connsiteY294" fmla="*/ 282083 h 1927762"/>
              <a:gd name="connsiteX295" fmla="*/ 295544 w 1930108"/>
              <a:gd name="connsiteY295" fmla="*/ 271549 h 1927762"/>
              <a:gd name="connsiteX296" fmla="*/ 309591 w 1930108"/>
              <a:gd name="connsiteY296" fmla="*/ 262771 h 1927762"/>
              <a:gd name="connsiteX297" fmla="*/ 325391 w 1930108"/>
              <a:gd name="connsiteY297" fmla="*/ 255747 h 1927762"/>
              <a:gd name="connsiteX298" fmla="*/ 342364 w 1930108"/>
              <a:gd name="connsiteY298" fmla="*/ 249895 h 1927762"/>
              <a:gd name="connsiteX299" fmla="*/ 359335 w 1930108"/>
              <a:gd name="connsiteY299" fmla="*/ 244628 h 1927762"/>
              <a:gd name="connsiteX300" fmla="*/ 377478 w 1930108"/>
              <a:gd name="connsiteY300" fmla="*/ 239946 h 1927762"/>
              <a:gd name="connsiteX301" fmla="*/ 395034 w 1930108"/>
              <a:gd name="connsiteY301" fmla="*/ 235264 h 1927762"/>
              <a:gd name="connsiteX302" fmla="*/ 412592 w 1930108"/>
              <a:gd name="connsiteY302" fmla="*/ 229997 h 1927762"/>
              <a:gd name="connsiteX303" fmla="*/ 429563 w 1930108"/>
              <a:gd name="connsiteY303" fmla="*/ 224145 h 1927762"/>
              <a:gd name="connsiteX304" fmla="*/ 445365 w 1930108"/>
              <a:gd name="connsiteY304" fmla="*/ 217122 h 1927762"/>
              <a:gd name="connsiteX305" fmla="*/ 459996 w 1930108"/>
              <a:gd name="connsiteY305" fmla="*/ 208929 h 1927762"/>
              <a:gd name="connsiteX306" fmla="*/ 472871 w 1930108"/>
              <a:gd name="connsiteY306" fmla="*/ 198395 h 1927762"/>
              <a:gd name="connsiteX307" fmla="*/ 486331 w 1930108"/>
              <a:gd name="connsiteY307" fmla="*/ 186689 h 1927762"/>
              <a:gd name="connsiteX308" fmla="*/ 498036 w 1930108"/>
              <a:gd name="connsiteY308" fmla="*/ 173229 h 1927762"/>
              <a:gd name="connsiteX309" fmla="*/ 509156 w 1930108"/>
              <a:gd name="connsiteY309" fmla="*/ 159184 h 1927762"/>
              <a:gd name="connsiteX310" fmla="*/ 520275 w 1930108"/>
              <a:gd name="connsiteY310" fmla="*/ 144553 h 1927762"/>
              <a:gd name="connsiteX311" fmla="*/ 531394 w 1930108"/>
              <a:gd name="connsiteY311" fmla="*/ 129922 h 1927762"/>
              <a:gd name="connsiteX312" fmla="*/ 542514 w 1930108"/>
              <a:gd name="connsiteY312" fmla="*/ 115876 h 1927762"/>
              <a:gd name="connsiteX313" fmla="*/ 554804 w 1930108"/>
              <a:gd name="connsiteY313" fmla="*/ 102416 h 1927762"/>
              <a:gd name="connsiteX314" fmla="*/ 567094 w 1930108"/>
              <a:gd name="connsiteY314" fmla="*/ 90712 h 1927762"/>
              <a:gd name="connsiteX315" fmla="*/ 581140 w 1930108"/>
              <a:gd name="connsiteY315" fmla="*/ 80762 h 1927762"/>
              <a:gd name="connsiteX316" fmla="*/ 595771 w 1930108"/>
              <a:gd name="connsiteY316" fmla="*/ 73154 h 1927762"/>
              <a:gd name="connsiteX317" fmla="*/ 613328 w 1930108"/>
              <a:gd name="connsiteY317" fmla="*/ 67887 h 1927762"/>
              <a:gd name="connsiteX318" fmla="*/ 631470 w 1930108"/>
              <a:gd name="connsiteY318" fmla="*/ 65546 h 1927762"/>
              <a:gd name="connsiteX319" fmla="*/ 650197 w 1930108"/>
              <a:gd name="connsiteY319" fmla="*/ 64961 h 1927762"/>
              <a:gd name="connsiteX320" fmla="*/ 670095 w 1930108"/>
              <a:gd name="connsiteY320" fmla="*/ 66717 h 1927762"/>
              <a:gd name="connsiteX321" fmla="*/ 689993 w 1930108"/>
              <a:gd name="connsiteY321" fmla="*/ 69058 h 1927762"/>
              <a:gd name="connsiteX322" fmla="*/ 709892 w 1930108"/>
              <a:gd name="connsiteY322" fmla="*/ 71984 h 1927762"/>
              <a:gd name="connsiteX323" fmla="*/ 729789 w 1930108"/>
              <a:gd name="connsiteY323" fmla="*/ 74325 h 1927762"/>
              <a:gd name="connsiteX324" fmla="*/ 749687 w 1930108"/>
              <a:gd name="connsiteY324" fmla="*/ 75495 h 1927762"/>
              <a:gd name="connsiteX325" fmla="*/ 769000 w 1930108"/>
              <a:gd name="connsiteY325" fmla="*/ 75495 h 1927762"/>
              <a:gd name="connsiteX326" fmla="*/ 787143 w 1930108"/>
              <a:gd name="connsiteY326" fmla="*/ 73154 h 1927762"/>
              <a:gd name="connsiteX327" fmla="*/ 805286 w 1930108"/>
              <a:gd name="connsiteY327" fmla="*/ 68472 h 1927762"/>
              <a:gd name="connsiteX328" fmla="*/ 822842 w 1930108"/>
              <a:gd name="connsiteY328" fmla="*/ 61450 h 1927762"/>
              <a:gd name="connsiteX329" fmla="*/ 840399 w 1930108"/>
              <a:gd name="connsiteY329" fmla="*/ 52086 h 1927762"/>
              <a:gd name="connsiteX330" fmla="*/ 857956 w 1930108"/>
              <a:gd name="connsiteY330" fmla="*/ 42722 h 1927762"/>
              <a:gd name="connsiteX331" fmla="*/ 875513 w 1930108"/>
              <a:gd name="connsiteY331" fmla="*/ 32188 h 1927762"/>
              <a:gd name="connsiteX332" fmla="*/ 892485 w 1930108"/>
              <a:gd name="connsiteY332" fmla="*/ 22239 h 1927762"/>
              <a:gd name="connsiteX333" fmla="*/ 910628 w 1930108"/>
              <a:gd name="connsiteY333" fmla="*/ 13460 h 1927762"/>
              <a:gd name="connsiteX334" fmla="*/ 928184 w 1930108"/>
              <a:gd name="connsiteY334" fmla="*/ 6437 h 1927762"/>
              <a:gd name="connsiteX335" fmla="*/ 946327 w 1930108"/>
              <a:gd name="connsiteY335" fmla="*/ 1755 h 192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1930108" h="1927762">
                <a:moveTo>
                  <a:pt x="965055" y="0"/>
                </a:moveTo>
                <a:lnTo>
                  <a:pt x="983782" y="1755"/>
                </a:lnTo>
                <a:lnTo>
                  <a:pt x="1001924" y="6437"/>
                </a:lnTo>
                <a:lnTo>
                  <a:pt x="1019481" y="13460"/>
                </a:lnTo>
                <a:lnTo>
                  <a:pt x="1037623" y="22239"/>
                </a:lnTo>
                <a:lnTo>
                  <a:pt x="1054595" y="32188"/>
                </a:lnTo>
                <a:lnTo>
                  <a:pt x="1072153" y="42722"/>
                </a:lnTo>
                <a:lnTo>
                  <a:pt x="1089710" y="52086"/>
                </a:lnTo>
                <a:lnTo>
                  <a:pt x="1107266" y="61450"/>
                </a:lnTo>
                <a:lnTo>
                  <a:pt x="1124238" y="68472"/>
                </a:lnTo>
                <a:lnTo>
                  <a:pt x="1142966" y="73154"/>
                </a:lnTo>
                <a:lnTo>
                  <a:pt x="1161108" y="75495"/>
                </a:lnTo>
                <a:lnTo>
                  <a:pt x="1180421" y="75495"/>
                </a:lnTo>
                <a:lnTo>
                  <a:pt x="1200319" y="74325"/>
                </a:lnTo>
                <a:lnTo>
                  <a:pt x="1220217" y="71984"/>
                </a:lnTo>
                <a:lnTo>
                  <a:pt x="1240115" y="69058"/>
                </a:lnTo>
                <a:lnTo>
                  <a:pt x="1260013" y="66717"/>
                </a:lnTo>
                <a:lnTo>
                  <a:pt x="1279911" y="64961"/>
                </a:lnTo>
                <a:lnTo>
                  <a:pt x="1298638" y="65546"/>
                </a:lnTo>
                <a:lnTo>
                  <a:pt x="1316781" y="67887"/>
                </a:lnTo>
                <a:lnTo>
                  <a:pt x="1334338" y="73154"/>
                </a:lnTo>
                <a:lnTo>
                  <a:pt x="1348969" y="80762"/>
                </a:lnTo>
                <a:lnTo>
                  <a:pt x="1363014" y="90712"/>
                </a:lnTo>
                <a:lnTo>
                  <a:pt x="1375304" y="102416"/>
                </a:lnTo>
                <a:lnTo>
                  <a:pt x="1387595" y="115876"/>
                </a:lnTo>
                <a:lnTo>
                  <a:pt x="1398714" y="129922"/>
                </a:lnTo>
                <a:lnTo>
                  <a:pt x="1409833" y="144553"/>
                </a:lnTo>
                <a:lnTo>
                  <a:pt x="1420953" y="159184"/>
                </a:lnTo>
                <a:lnTo>
                  <a:pt x="1432072" y="173229"/>
                </a:lnTo>
                <a:lnTo>
                  <a:pt x="1443777" y="186689"/>
                </a:lnTo>
                <a:lnTo>
                  <a:pt x="1457238" y="198395"/>
                </a:lnTo>
                <a:lnTo>
                  <a:pt x="1470113" y="208929"/>
                </a:lnTo>
                <a:lnTo>
                  <a:pt x="1484744" y="217122"/>
                </a:lnTo>
                <a:lnTo>
                  <a:pt x="1500545" y="224145"/>
                </a:lnTo>
                <a:lnTo>
                  <a:pt x="1517517" y="229997"/>
                </a:lnTo>
                <a:lnTo>
                  <a:pt x="1535073" y="235264"/>
                </a:lnTo>
                <a:lnTo>
                  <a:pt x="1552631" y="239946"/>
                </a:lnTo>
                <a:lnTo>
                  <a:pt x="1570773" y="244628"/>
                </a:lnTo>
                <a:lnTo>
                  <a:pt x="1587745" y="249895"/>
                </a:lnTo>
                <a:lnTo>
                  <a:pt x="1604717" y="255747"/>
                </a:lnTo>
                <a:lnTo>
                  <a:pt x="1620518" y="262771"/>
                </a:lnTo>
                <a:lnTo>
                  <a:pt x="1634564" y="271549"/>
                </a:lnTo>
                <a:lnTo>
                  <a:pt x="1647440" y="282083"/>
                </a:lnTo>
                <a:lnTo>
                  <a:pt x="1657973" y="294958"/>
                </a:lnTo>
                <a:lnTo>
                  <a:pt x="1666752" y="309004"/>
                </a:lnTo>
                <a:lnTo>
                  <a:pt x="1673775" y="324805"/>
                </a:lnTo>
                <a:lnTo>
                  <a:pt x="1679627" y="341777"/>
                </a:lnTo>
                <a:lnTo>
                  <a:pt x="1684894" y="358749"/>
                </a:lnTo>
                <a:lnTo>
                  <a:pt x="1689576" y="376891"/>
                </a:lnTo>
                <a:lnTo>
                  <a:pt x="1694258" y="394448"/>
                </a:lnTo>
                <a:lnTo>
                  <a:pt x="1699525" y="412005"/>
                </a:lnTo>
                <a:lnTo>
                  <a:pt x="1705377" y="428977"/>
                </a:lnTo>
                <a:lnTo>
                  <a:pt x="1712400" y="444779"/>
                </a:lnTo>
                <a:lnTo>
                  <a:pt x="1720594" y="459409"/>
                </a:lnTo>
                <a:lnTo>
                  <a:pt x="1731128" y="472285"/>
                </a:lnTo>
                <a:lnTo>
                  <a:pt x="1742833" y="485745"/>
                </a:lnTo>
                <a:lnTo>
                  <a:pt x="1756293" y="497449"/>
                </a:lnTo>
                <a:lnTo>
                  <a:pt x="1770339" y="508569"/>
                </a:lnTo>
                <a:lnTo>
                  <a:pt x="1785555" y="519688"/>
                </a:lnTo>
                <a:lnTo>
                  <a:pt x="1800186" y="530807"/>
                </a:lnTo>
                <a:lnTo>
                  <a:pt x="1814232" y="541928"/>
                </a:lnTo>
                <a:lnTo>
                  <a:pt x="1827691" y="554217"/>
                </a:lnTo>
                <a:lnTo>
                  <a:pt x="1839397" y="566507"/>
                </a:lnTo>
                <a:lnTo>
                  <a:pt x="1849346" y="580553"/>
                </a:lnTo>
                <a:lnTo>
                  <a:pt x="1856954" y="595183"/>
                </a:lnTo>
                <a:lnTo>
                  <a:pt x="1862221" y="612741"/>
                </a:lnTo>
                <a:lnTo>
                  <a:pt x="1864562" y="630883"/>
                </a:lnTo>
                <a:lnTo>
                  <a:pt x="1865147" y="649610"/>
                </a:lnTo>
                <a:lnTo>
                  <a:pt x="1863391" y="669508"/>
                </a:lnTo>
                <a:lnTo>
                  <a:pt x="1861050" y="689406"/>
                </a:lnTo>
                <a:lnTo>
                  <a:pt x="1858124" y="709304"/>
                </a:lnTo>
                <a:lnTo>
                  <a:pt x="1855783" y="729202"/>
                </a:lnTo>
                <a:lnTo>
                  <a:pt x="1854613" y="749100"/>
                </a:lnTo>
                <a:lnTo>
                  <a:pt x="1854613" y="768413"/>
                </a:lnTo>
                <a:lnTo>
                  <a:pt x="1856954" y="786555"/>
                </a:lnTo>
                <a:lnTo>
                  <a:pt x="1861635" y="804697"/>
                </a:lnTo>
                <a:lnTo>
                  <a:pt x="1868658" y="821669"/>
                </a:lnTo>
                <a:lnTo>
                  <a:pt x="1878023" y="839226"/>
                </a:lnTo>
                <a:lnTo>
                  <a:pt x="1887386" y="856784"/>
                </a:lnTo>
                <a:lnTo>
                  <a:pt x="1897920" y="874340"/>
                </a:lnTo>
                <a:lnTo>
                  <a:pt x="1907869" y="891312"/>
                </a:lnTo>
                <a:lnTo>
                  <a:pt x="1916648" y="909454"/>
                </a:lnTo>
                <a:lnTo>
                  <a:pt x="1923670" y="927012"/>
                </a:lnTo>
                <a:lnTo>
                  <a:pt x="1928352" y="945154"/>
                </a:lnTo>
                <a:lnTo>
                  <a:pt x="1930108" y="963881"/>
                </a:lnTo>
                <a:lnTo>
                  <a:pt x="1928352" y="982608"/>
                </a:lnTo>
                <a:lnTo>
                  <a:pt x="1923670" y="1000751"/>
                </a:lnTo>
                <a:lnTo>
                  <a:pt x="1916648" y="1018308"/>
                </a:lnTo>
                <a:lnTo>
                  <a:pt x="1907869" y="1036450"/>
                </a:lnTo>
                <a:lnTo>
                  <a:pt x="1897920" y="1053422"/>
                </a:lnTo>
                <a:lnTo>
                  <a:pt x="1887386" y="1070980"/>
                </a:lnTo>
                <a:lnTo>
                  <a:pt x="1878023" y="1088536"/>
                </a:lnTo>
                <a:lnTo>
                  <a:pt x="1868658" y="1106093"/>
                </a:lnTo>
                <a:lnTo>
                  <a:pt x="1861635" y="1123065"/>
                </a:lnTo>
                <a:lnTo>
                  <a:pt x="1856954" y="1141208"/>
                </a:lnTo>
                <a:lnTo>
                  <a:pt x="1854613" y="1159349"/>
                </a:lnTo>
                <a:lnTo>
                  <a:pt x="1854613" y="1178662"/>
                </a:lnTo>
                <a:lnTo>
                  <a:pt x="1855783" y="1198560"/>
                </a:lnTo>
                <a:lnTo>
                  <a:pt x="1858124" y="1218458"/>
                </a:lnTo>
                <a:lnTo>
                  <a:pt x="1861050" y="1238356"/>
                </a:lnTo>
                <a:lnTo>
                  <a:pt x="1863391" y="1258254"/>
                </a:lnTo>
                <a:lnTo>
                  <a:pt x="1865147" y="1278152"/>
                </a:lnTo>
                <a:lnTo>
                  <a:pt x="1864562" y="1296880"/>
                </a:lnTo>
                <a:lnTo>
                  <a:pt x="1862221" y="1315022"/>
                </a:lnTo>
                <a:lnTo>
                  <a:pt x="1856954" y="1332579"/>
                </a:lnTo>
                <a:lnTo>
                  <a:pt x="1849346" y="1347210"/>
                </a:lnTo>
                <a:lnTo>
                  <a:pt x="1839397" y="1361256"/>
                </a:lnTo>
                <a:lnTo>
                  <a:pt x="1827691" y="1373545"/>
                </a:lnTo>
                <a:lnTo>
                  <a:pt x="1814232" y="1385835"/>
                </a:lnTo>
                <a:lnTo>
                  <a:pt x="1800186" y="1396955"/>
                </a:lnTo>
                <a:lnTo>
                  <a:pt x="1785555" y="1408074"/>
                </a:lnTo>
                <a:lnTo>
                  <a:pt x="1770339" y="1419194"/>
                </a:lnTo>
                <a:lnTo>
                  <a:pt x="1756293" y="1430313"/>
                </a:lnTo>
                <a:lnTo>
                  <a:pt x="1742833" y="1442017"/>
                </a:lnTo>
                <a:lnTo>
                  <a:pt x="1731128" y="1455478"/>
                </a:lnTo>
                <a:lnTo>
                  <a:pt x="1720594" y="1468353"/>
                </a:lnTo>
                <a:lnTo>
                  <a:pt x="1712400" y="1482984"/>
                </a:lnTo>
                <a:lnTo>
                  <a:pt x="1705377" y="1498785"/>
                </a:lnTo>
                <a:lnTo>
                  <a:pt x="1699525" y="1515757"/>
                </a:lnTo>
                <a:lnTo>
                  <a:pt x="1694258" y="1533315"/>
                </a:lnTo>
                <a:lnTo>
                  <a:pt x="1689576" y="1550871"/>
                </a:lnTo>
                <a:lnTo>
                  <a:pt x="1684894" y="1569014"/>
                </a:lnTo>
                <a:lnTo>
                  <a:pt x="1679627" y="1585985"/>
                </a:lnTo>
                <a:lnTo>
                  <a:pt x="1673775" y="1602957"/>
                </a:lnTo>
                <a:lnTo>
                  <a:pt x="1666752" y="1618758"/>
                </a:lnTo>
                <a:lnTo>
                  <a:pt x="1657973" y="1632804"/>
                </a:lnTo>
                <a:lnTo>
                  <a:pt x="1647440" y="1645679"/>
                </a:lnTo>
                <a:lnTo>
                  <a:pt x="1634564" y="1656213"/>
                </a:lnTo>
                <a:lnTo>
                  <a:pt x="1620518" y="1664992"/>
                </a:lnTo>
                <a:lnTo>
                  <a:pt x="1604717" y="1672015"/>
                </a:lnTo>
                <a:lnTo>
                  <a:pt x="1587745" y="1677867"/>
                </a:lnTo>
                <a:lnTo>
                  <a:pt x="1570773" y="1683134"/>
                </a:lnTo>
                <a:lnTo>
                  <a:pt x="1552631" y="1687816"/>
                </a:lnTo>
                <a:lnTo>
                  <a:pt x="1535073" y="1692498"/>
                </a:lnTo>
                <a:lnTo>
                  <a:pt x="1517517" y="1697766"/>
                </a:lnTo>
                <a:lnTo>
                  <a:pt x="1500545" y="1703618"/>
                </a:lnTo>
                <a:lnTo>
                  <a:pt x="1484744" y="1710641"/>
                </a:lnTo>
                <a:lnTo>
                  <a:pt x="1470113" y="1718834"/>
                </a:lnTo>
                <a:lnTo>
                  <a:pt x="1457238" y="1729368"/>
                </a:lnTo>
                <a:lnTo>
                  <a:pt x="1443777" y="1741073"/>
                </a:lnTo>
                <a:lnTo>
                  <a:pt x="1432072" y="1754533"/>
                </a:lnTo>
                <a:lnTo>
                  <a:pt x="1420953" y="1768579"/>
                </a:lnTo>
                <a:lnTo>
                  <a:pt x="1409833" y="1783209"/>
                </a:lnTo>
                <a:lnTo>
                  <a:pt x="1398714" y="1797840"/>
                </a:lnTo>
                <a:lnTo>
                  <a:pt x="1387595" y="1811886"/>
                </a:lnTo>
                <a:lnTo>
                  <a:pt x="1375304" y="1825346"/>
                </a:lnTo>
                <a:lnTo>
                  <a:pt x="1363014" y="1837051"/>
                </a:lnTo>
                <a:lnTo>
                  <a:pt x="1348969" y="1847000"/>
                </a:lnTo>
                <a:lnTo>
                  <a:pt x="1334338" y="1854608"/>
                </a:lnTo>
                <a:lnTo>
                  <a:pt x="1316781" y="1859875"/>
                </a:lnTo>
                <a:lnTo>
                  <a:pt x="1298638" y="1862216"/>
                </a:lnTo>
                <a:lnTo>
                  <a:pt x="1279911" y="1862801"/>
                </a:lnTo>
                <a:lnTo>
                  <a:pt x="1260013" y="1861046"/>
                </a:lnTo>
                <a:lnTo>
                  <a:pt x="1240115" y="1858705"/>
                </a:lnTo>
                <a:lnTo>
                  <a:pt x="1220217" y="1855778"/>
                </a:lnTo>
                <a:lnTo>
                  <a:pt x="1200319" y="1853438"/>
                </a:lnTo>
                <a:lnTo>
                  <a:pt x="1180421" y="1852267"/>
                </a:lnTo>
                <a:lnTo>
                  <a:pt x="1161108" y="1852267"/>
                </a:lnTo>
                <a:lnTo>
                  <a:pt x="1142966" y="1854608"/>
                </a:lnTo>
                <a:lnTo>
                  <a:pt x="1124238" y="1859290"/>
                </a:lnTo>
                <a:lnTo>
                  <a:pt x="1107266" y="1866313"/>
                </a:lnTo>
                <a:lnTo>
                  <a:pt x="1089710" y="1875677"/>
                </a:lnTo>
                <a:lnTo>
                  <a:pt x="1072153" y="1885041"/>
                </a:lnTo>
                <a:lnTo>
                  <a:pt x="1054595" y="1895574"/>
                </a:lnTo>
                <a:lnTo>
                  <a:pt x="1037623" y="1905524"/>
                </a:lnTo>
                <a:lnTo>
                  <a:pt x="1019481" y="1914302"/>
                </a:lnTo>
                <a:lnTo>
                  <a:pt x="1001924" y="1921325"/>
                </a:lnTo>
                <a:lnTo>
                  <a:pt x="983782" y="1926007"/>
                </a:lnTo>
                <a:lnTo>
                  <a:pt x="965055" y="1927762"/>
                </a:lnTo>
                <a:lnTo>
                  <a:pt x="946327" y="1926007"/>
                </a:lnTo>
                <a:lnTo>
                  <a:pt x="928184" y="1921325"/>
                </a:lnTo>
                <a:lnTo>
                  <a:pt x="910628" y="1914302"/>
                </a:lnTo>
                <a:lnTo>
                  <a:pt x="892485" y="1905524"/>
                </a:lnTo>
                <a:lnTo>
                  <a:pt x="875513" y="1895574"/>
                </a:lnTo>
                <a:lnTo>
                  <a:pt x="857956" y="1885041"/>
                </a:lnTo>
                <a:lnTo>
                  <a:pt x="840399" y="1875677"/>
                </a:lnTo>
                <a:lnTo>
                  <a:pt x="822842" y="1866313"/>
                </a:lnTo>
                <a:lnTo>
                  <a:pt x="805286" y="1859290"/>
                </a:lnTo>
                <a:lnTo>
                  <a:pt x="787143" y="1854608"/>
                </a:lnTo>
                <a:lnTo>
                  <a:pt x="769000" y="1852267"/>
                </a:lnTo>
                <a:lnTo>
                  <a:pt x="749687" y="1852267"/>
                </a:lnTo>
                <a:lnTo>
                  <a:pt x="729789" y="1853438"/>
                </a:lnTo>
                <a:lnTo>
                  <a:pt x="709892" y="1855778"/>
                </a:lnTo>
                <a:lnTo>
                  <a:pt x="689993" y="1858705"/>
                </a:lnTo>
                <a:lnTo>
                  <a:pt x="670095" y="1861046"/>
                </a:lnTo>
                <a:lnTo>
                  <a:pt x="650197" y="1862801"/>
                </a:lnTo>
                <a:lnTo>
                  <a:pt x="631470" y="1862216"/>
                </a:lnTo>
                <a:lnTo>
                  <a:pt x="613328" y="1859875"/>
                </a:lnTo>
                <a:lnTo>
                  <a:pt x="595771" y="1854608"/>
                </a:lnTo>
                <a:lnTo>
                  <a:pt x="581140" y="1847000"/>
                </a:lnTo>
                <a:lnTo>
                  <a:pt x="567094" y="1837051"/>
                </a:lnTo>
                <a:lnTo>
                  <a:pt x="554804" y="1825346"/>
                </a:lnTo>
                <a:lnTo>
                  <a:pt x="542514" y="1811886"/>
                </a:lnTo>
                <a:lnTo>
                  <a:pt x="531394" y="1797840"/>
                </a:lnTo>
                <a:lnTo>
                  <a:pt x="520275" y="1783209"/>
                </a:lnTo>
                <a:lnTo>
                  <a:pt x="509156" y="1768579"/>
                </a:lnTo>
                <a:lnTo>
                  <a:pt x="498036" y="1754533"/>
                </a:lnTo>
                <a:lnTo>
                  <a:pt x="486331" y="1741073"/>
                </a:lnTo>
                <a:lnTo>
                  <a:pt x="472871" y="1729368"/>
                </a:lnTo>
                <a:lnTo>
                  <a:pt x="459996" y="1718834"/>
                </a:lnTo>
                <a:lnTo>
                  <a:pt x="445365" y="1710641"/>
                </a:lnTo>
                <a:lnTo>
                  <a:pt x="429563" y="1703618"/>
                </a:lnTo>
                <a:lnTo>
                  <a:pt x="412592" y="1697766"/>
                </a:lnTo>
                <a:lnTo>
                  <a:pt x="395034" y="1692498"/>
                </a:lnTo>
                <a:lnTo>
                  <a:pt x="377478" y="1687816"/>
                </a:lnTo>
                <a:lnTo>
                  <a:pt x="359335" y="1683134"/>
                </a:lnTo>
                <a:lnTo>
                  <a:pt x="342364" y="1677867"/>
                </a:lnTo>
                <a:lnTo>
                  <a:pt x="325391" y="1672015"/>
                </a:lnTo>
                <a:lnTo>
                  <a:pt x="309591" y="1664992"/>
                </a:lnTo>
                <a:lnTo>
                  <a:pt x="295544" y="1656213"/>
                </a:lnTo>
                <a:lnTo>
                  <a:pt x="282669" y="1645679"/>
                </a:lnTo>
                <a:lnTo>
                  <a:pt x="272135" y="1632804"/>
                </a:lnTo>
                <a:lnTo>
                  <a:pt x="263357" y="1618758"/>
                </a:lnTo>
                <a:lnTo>
                  <a:pt x="256334" y="1602957"/>
                </a:lnTo>
                <a:lnTo>
                  <a:pt x="250482" y="1585985"/>
                </a:lnTo>
                <a:lnTo>
                  <a:pt x="245215" y="1569014"/>
                </a:lnTo>
                <a:lnTo>
                  <a:pt x="240533" y="1550871"/>
                </a:lnTo>
                <a:lnTo>
                  <a:pt x="235850" y="1533315"/>
                </a:lnTo>
                <a:lnTo>
                  <a:pt x="230583" y="1515757"/>
                </a:lnTo>
                <a:lnTo>
                  <a:pt x="224731" y="1498785"/>
                </a:lnTo>
                <a:lnTo>
                  <a:pt x="217708" y="1482984"/>
                </a:lnTo>
                <a:lnTo>
                  <a:pt x="209515" y="1468353"/>
                </a:lnTo>
                <a:lnTo>
                  <a:pt x="198981" y="1455478"/>
                </a:lnTo>
                <a:lnTo>
                  <a:pt x="187276" y="1442017"/>
                </a:lnTo>
                <a:lnTo>
                  <a:pt x="173816" y="1430313"/>
                </a:lnTo>
                <a:lnTo>
                  <a:pt x="159184" y="1419194"/>
                </a:lnTo>
                <a:lnTo>
                  <a:pt x="144554" y="1408074"/>
                </a:lnTo>
                <a:lnTo>
                  <a:pt x="129923" y="1396955"/>
                </a:lnTo>
                <a:lnTo>
                  <a:pt x="115877" y="1385835"/>
                </a:lnTo>
                <a:lnTo>
                  <a:pt x="102417" y="1373545"/>
                </a:lnTo>
                <a:lnTo>
                  <a:pt x="90712" y="1361256"/>
                </a:lnTo>
                <a:lnTo>
                  <a:pt x="80763" y="1347210"/>
                </a:lnTo>
                <a:lnTo>
                  <a:pt x="73155" y="1332579"/>
                </a:lnTo>
                <a:lnTo>
                  <a:pt x="67888" y="1315022"/>
                </a:lnTo>
                <a:lnTo>
                  <a:pt x="65547" y="1296880"/>
                </a:lnTo>
                <a:lnTo>
                  <a:pt x="64961" y="1278152"/>
                </a:lnTo>
                <a:lnTo>
                  <a:pt x="66717" y="1258254"/>
                </a:lnTo>
                <a:lnTo>
                  <a:pt x="69058" y="1238356"/>
                </a:lnTo>
                <a:lnTo>
                  <a:pt x="71984" y="1218458"/>
                </a:lnTo>
                <a:lnTo>
                  <a:pt x="74326" y="1198560"/>
                </a:lnTo>
                <a:lnTo>
                  <a:pt x="75496" y="1178662"/>
                </a:lnTo>
                <a:lnTo>
                  <a:pt x="75496" y="1159349"/>
                </a:lnTo>
                <a:lnTo>
                  <a:pt x="73155" y="1141208"/>
                </a:lnTo>
                <a:lnTo>
                  <a:pt x="68473" y="1123065"/>
                </a:lnTo>
                <a:lnTo>
                  <a:pt x="61450" y="1106093"/>
                </a:lnTo>
                <a:lnTo>
                  <a:pt x="52672" y="1088536"/>
                </a:lnTo>
                <a:lnTo>
                  <a:pt x="42722" y="1070980"/>
                </a:lnTo>
                <a:lnTo>
                  <a:pt x="32189" y="1053422"/>
                </a:lnTo>
                <a:lnTo>
                  <a:pt x="22240" y="1036450"/>
                </a:lnTo>
                <a:lnTo>
                  <a:pt x="13461" y="1018308"/>
                </a:lnTo>
                <a:lnTo>
                  <a:pt x="6438" y="1000751"/>
                </a:lnTo>
                <a:lnTo>
                  <a:pt x="1756" y="982608"/>
                </a:lnTo>
                <a:lnTo>
                  <a:pt x="0" y="963881"/>
                </a:lnTo>
                <a:lnTo>
                  <a:pt x="1756" y="945154"/>
                </a:lnTo>
                <a:lnTo>
                  <a:pt x="6438" y="927012"/>
                </a:lnTo>
                <a:lnTo>
                  <a:pt x="13461" y="909454"/>
                </a:lnTo>
                <a:lnTo>
                  <a:pt x="22240" y="891312"/>
                </a:lnTo>
                <a:lnTo>
                  <a:pt x="32189" y="874340"/>
                </a:lnTo>
                <a:lnTo>
                  <a:pt x="42722" y="856784"/>
                </a:lnTo>
                <a:lnTo>
                  <a:pt x="52672" y="839226"/>
                </a:lnTo>
                <a:lnTo>
                  <a:pt x="61450" y="821669"/>
                </a:lnTo>
                <a:lnTo>
                  <a:pt x="68473" y="804697"/>
                </a:lnTo>
                <a:lnTo>
                  <a:pt x="73155" y="786555"/>
                </a:lnTo>
                <a:lnTo>
                  <a:pt x="75496" y="768413"/>
                </a:lnTo>
                <a:lnTo>
                  <a:pt x="75496" y="749100"/>
                </a:lnTo>
                <a:lnTo>
                  <a:pt x="74326" y="729202"/>
                </a:lnTo>
                <a:lnTo>
                  <a:pt x="71984" y="709304"/>
                </a:lnTo>
                <a:lnTo>
                  <a:pt x="69058" y="689406"/>
                </a:lnTo>
                <a:lnTo>
                  <a:pt x="66717" y="669508"/>
                </a:lnTo>
                <a:lnTo>
                  <a:pt x="64961" y="649610"/>
                </a:lnTo>
                <a:lnTo>
                  <a:pt x="65547" y="630883"/>
                </a:lnTo>
                <a:lnTo>
                  <a:pt x="67888" y="612741"/>
                </a:lnTo>
                <a:lnTo>
                  <a:pt x="73155" y="595183"/>
                </a:lnTo>
                <a:lnTo>
                  <a:pt x="80763" y="580553"/>
                </a:lnTo>
                <a:lnTo>
                  <a:pt x="90712" y="566507"/>
                </a:lnTo>
                <a:lnTo>
                  <a:pt x="102417" y="554217"/>
                </a:lnTo>
                <a:lnTo>
                  <a:pt x="115877" y="541928"/>
                </a:lnTo>
                <a:lnTo>
                  <a:pt x="129923" y="530807"/>
                </a:lnTo>
                <a:lnTo>
                  <a:pt x="144554" y="519688"/>
                </a:lnTo>
                <a:lnTo>
                  <a:pt x="159184" y="508569"/>
                </a:lnTo>
                <a:lnTo>
                  <a:pt x="173816" y="497449"/>
                </a:lnTo>
                <a:lnTo>
                  <a:pt x="187276" y="485745"/>
                </a:lnTo>
                <a:lnTo>
                  <a:pt x="198981" y="472285"/>
                </a:lnTo>
                <a:lnTo>
                  <a:pt x="209515" y="459409"/>
                </a:lnTo>
                <a:lnTo>
                  <a:pt x="217708" y="444779"/>
                </a:lnTo>
                <a:lnTo>
                  <a:pt x="224731" y="428977"/>
                </a:lnTo>
                <a:lnTo>
                  <a:pt x="230583" y="412005"/>
                </a:lnTo>
                <a:lnTo>
                  <a:pt x="235850" y="394448"/>
                </a:lnTo>
                <a:lnTo>
                  <a:pt x="240533" y="376891"/>
                </a:lnTo>
                <a:lnTo>
                  <a:pt x="245215" y="358749"/>
                </a:lnTo>
                <a:lnTo>
                  <a:pt x="250482" y="341777"/>
                </a:lnTo>
                <a:lnTo>
                  <a:pt x="256334" y="324805"/>
                </a:lnTo>
                <a:lnTo>
                  <a:pt x="263357" y="309004"/>
                </a:lnTo>
                <a:lnTo>
                  <a:pt x="272135" y="294958"/>
                </a:lnTo>
                <a:lnTo>
                  <a:pt x="282669" y="282083"/>
                </a:lnTo>
                <a:lnTo>
                  <a:pt x="295544" y="271549"/>
                </a:lnTo>
                <a:lnTo>
                  <a:pt x="309591" y="262771"/>
                </a:lnTo>
                <a:lnTo>
                  <a:pt x="325391" y="255747"/>
                </a:lnTo>
                <a:lnTo>
                  <a:pt x="342364" y="249895"/>
                </a:lnTo>
                <a:lnTo>
                  <a:pt x="359335" y="244628"/>
                </a:lnTo>
                <a:lnTo>
                  <a:pt x="377478" y="239946"/>
                </a:lnTo>
                <a:lnTo>
                  <a:pt x="395034" y="235264"/>
                </a:lnTo>
                <a:lnTo>
                  <a:pt x="412592" y="229997"/>
                </a:lnTo>
                <a:lnTo>
                  <a:pt x="429563" y="224145"/>
                </a:lnTo>
                <a:lnTo>
                  <a:pt x="445365" y="217122"/>
                </a:lnTo>
                <a:lnTo>
                  <a:pt x="459996" y="208929"/>
                </a:lnTo>
                <a:lnTo>
                  <a:pt x="472871" y="198395"/>
                </a:lnTo>
                <a:lnTo>
                  <a:pt x="486331" y="186689"/>
                </a:lnTo>
                <a:lnTo>
                  <a:pt x="498036" y="173229"/>
                </a:lnTo>
                <a:lnTo>
                  <a:pt x="509156" y="159184"/>
                </a:lnTo>
                <a:lnTo>
                  <a:pt x="520275" y="144553"/>
                </a:lnTo>
                <a:lnTo>
                  <a:pt x="531394" y="129922"/>
                </a:lnTo>
                <a:lnTo>
                  <a:pt x="542514" y="115876"/>
                </a:lnTo>
                <a:lnTo>
                  <a:pt x="554804" y="102416"/>
                </a:lnTo>
                <a:lnTo>
                  <a:pt x="567094" y="90712"/>
                </a:lnTo>
                <a:lnTo>
                  <a:pt x="581140" y="80762"/>
                </a:lnTo>
                <a:lnTo>
                  <a:pt x="595771" y="73154"/>
                </a:lnTo>
                <a:lnTo>
                  <a:pt x="613328" y="67887"/>
                </a:lnTo>
                <a:lnTo>
                  <a:pt x="631470" y="65546"/>
                </a:lnTo>
                <a:lnTo>
                  <a:pt x="650197" y="64961"/>
                </a:lnTo>
                <a:lnTo>
                  <a:pt x="670095" y="66717"/>
                </a:lnTo>
                <a:lnTo>
                  <a:pt x="689993" y="69058"/>
                </a:lnTo>
                <a:lnTo>
                  <a:pt x="709892" y="71984"/>
                </a:lnTo>
                <a:lnTo>
                  <a:pt x="729789" y="74325"/>
                </a:lnTo>
                <a:lnTo>
                  <a:pt x="749687" y="75495"/>
                </a:lnTo>
                <a:lnTo>
                  <a:pt x="769000" y="75495"/>
                </a:lnTo>
                <a:lnTo>
                  <a:pt x="787143" y="73154"/>
                </a:lnTo>
                <a:lnTo>
                  <a:pt x="805286" y="68472"/>
                </a:lnTo>
                <a:lnTo>
                  <a:pt x="822842" y="61450"/>
                </a:lnTo>
                <a:lnTo>
                  <a:pt x="840399" y="52086"/>
                </a:lnTo>
                <a:lnTo>
                  <a:pt x="857956" y="42722"/>
                </a:lnTo>
                <a:lnTo>
                  <a:pt x="875513" y="32188"/>
                </a:lnTo>
                <a:lnTo>
                  <a:pt x="892485" y="22239"/>
                </a:lnTo>
                <a:lnTo>
                  <a:pt x="910628" y="13460"/>
                </a:lnTo>
                <a:lnTo>
                  <a:pt x="928184" y="6437"/>
                </a:lnTo>
                <a:lnTo>
                  <a:pt x="946327" y="175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563FBA8-D302-415D-ACB8-C0406838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805" y="2554317"/>
            <a:ext cx="3185554" cy="3181684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B097F37-39FE-4C12-9661-701644B72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8338" y="1"/>
            <a:ext cx="4163662" cy="3716538"/>
          </a:xfrm>
          <a:custGeom>
            <a:avLst/>
            <a:gdLst>
              <a:gd name="connsiteX0" fmla="*/ 262616 w 4163662"/>
              <a:gd name="connsiteY0" fmla="*/ 0 h 3716538"/>
              <a:gd name="connsiteX1" fmla="*/ 4163662 w 4163662"/>
              <a:gd name="connsiteY1" fmla="*/ 0 h 3716538"/>
              <a:gd name="connsiteX2" fmla="*/ 4163662 w 4163662"/>
              <a:gd name="connsiteY2" fmla="*/ 3079653 h 3716538"/>
              <a:gd name="connsiteX3" fmla="*/ 4124349 w 4163662"/>
              <a:gd name="connsiteY3" fmla="*/ 3091447 h 3716538"/>
              <a:gd name="connsiteX4" fmla="*/ 4078224 w 4163662"/>
              <a:gd name="connsiteY4" fmla="*/ 3107352 h 3716538"/>
              <a:gd name="connsiteX5" fmla="*/ 4035278 w 4163662"/>
              <a:gd name="connsiteY5" fmla="*/ 3126440 h 3716538"/>
              <a:gd name="connsiteX6" fmla="*/ 3995515 w 4163662"/>
              <a:gd name="connsiteY6" fmla="*/ 3148706 h 3716538"/>
              <a:gd name="connsiteX7" fmla="*/ 3960521 w 4163662"/>
              <a:gd name="connsiteY7" fmla="*/ 3177336 h 3716538"/>
              <a:gd name="connsiteX8" fmla="*/ 3923938 w 4163662"/>
              <a:gd name="connsiteY8" fmla="*/ 3209149 h 3716538"/>
              <a:gd name="connsiteX9" fmla="*/ 3892126 w 4163662"/>
              <a:gd name="connsiteY9" fmla="*/ 3245731 h 3716538"/>
              <a:gd name="connsiteX10" fmla="*/ 3861906 w 4163662"/>
              <a:gd name="connsiteY10" fmla="*/ 3283905 h 3716538"/>
              <a:gd name="connsiteX11" fmla="*/ 3831684 w 4163662"/>
              <a:gd name="connsiteY11" fmla="*/ 3323668 h 3716538"/>
              <a:gd name="connsiteX12" fmla="*/ 3801464 w 4163662"/>
              <a:gd name="connsiteY12" fmla="*/ 3363433 h 3716538"/>
              <a:gd name="connsiteX13" fmla="*/ 3771243 w 4163662"/>
              <a:gd name="connsiteY13" fmla="*/ 3401607 h 3716538"/>
              <a:gd name="connsiteX14" fmla="*/ 3737841 w 4163662"/>
              <a:gd name="connsiteY14" fmla="*/ 3438189 h 3716538"/>
              <a:gd name="connsiteX15" fmla="*/ 3704438 w 4163662"/>
              <a:gd name="connsiteY15" fmla="*/ 3470000 h 3716538"/>
              <a:gd name="connsiteX16" fmla="*/ 3666266 w 4163662"/>
              <a:gd name="connsiteY16" fmla="*/ 3497040 h 3716538"/>
              <a:gd name="connsiteX17" fmla="*/ 3626502 w 4163662"/>
              <a:gd name="connsiteY17" fmla="*/ 3517718 h 3716538"/>
              <a:gd name="connsiteX18" fmla="*/ 3578783 w 4163662"/>
              <a:gd name="connsiteY18" fmla="*/ 3532034 h 3716538"/>
              <a:gd name="connsiteX19" fmla="*/ 3529475 w 4163662"/>
              <a:gd name="connsiteY19" fmla="*/ 3538396 h 3716538"/>
              <a:gd name="connsiteX20" fmla="*/ 3478578 w 4163662"/>
              <a:gd name="connsiteY20" fmla="*/ 3539986 h 3716538"/>
              <a:gd name="connsiteX21" fmla="*/ 3424498 w 4163662"/>
              <a:gd name="connsiteY21" fmla="*/ 3535214 h 3716538"/>
              <a:gd name="connsiteX22" fmla="*/ 3370419 w 4163662"/>
              <a:gd name="connsiteY22" fmla="*/ 3528852 h 3716538"/>
              <a:gd name="connsiteX23" fmla="*/ 3316339 w 4163662"/>
              <a:gd name="connsiteY23" fmla="*/ 3520898 h 3716538"/>
              <a:gd name="connsiteX24" fmla="*/ 3262260 w 4163662"/>
              <a:gd name="connsiteY24" fmla="*/ 3514538 h 3716538"/>
              <a:gd name="connsiteX25" fmla="*/ 3208180 w 4163662"/>
              <a:gd name="connsiteY25" fmla="*/ 3511356 h 3716538"/>
              <a:gd name="connsiteX26" fmla="*/ 3155691 w 4163662"/>
              <a:gd name="connsiteY26" fmla="*/ 3511356 h 3716538"/>
              <a:gd name="connsiteX27" fmla="*/ 3106385 w 4163662"/>
              <a:gd name="connsiteY27" fmla="*/ 3517718 h 3716538"/>
              <a:gd name="connsiteX28" fmla="*/ 3055486 w 4163662"/>
              <a:gd name="connsiteY28" fmla="*/ 3530443 h 3716538"/>
              <a:gd name="connsiteX29" fmla="*/ 3009359 w 4163662"/>
              <a:gd name="connsiteY29" fmla="*/ 3549529 h 3716538"/>
              <a:gd name="connsiteX30" fmla="*/ 2961643 w 4163662"/>
              <a:gd name="connsiteY30" fmla="*/ 3574979 h 3716538"/>
              <a:gd name="connsiteX31" fmla="*/ 2913926 w 4163662"/>
              <a:gd name="connsiteY31" fmla="*/ 3600429 h 3716538"/>
              <a:gd name="connsiteX32" fmla="*/ 2866208 w 4163662"/>
              <a:gd name="connsiteY32" fmla="*/ 3629057 h 3716538"/>
              <a:gd name="connsiteX33" fmla="*/ 2820080 w 4163662"/>
              <a:gd name="connsiteY33" fmla="*/ 3656097 h 3716538"/>
              <a:gd name="connsiteX34" fmla="*/ 2770775 w 4163662"/>
              <a:gd name="connsiteY34" fmla="*/ 3679956 h 3716538"/>
              <a:gd name="connsiteX35" fmla="*/ 2723057 w 4163662"/>
              <a:gd name="connsiteY35" fmla="*/ 3699043 h 3716538"/>
              <a:gd name="connsiteX36" fmla="*/ 2673748 w 4163662"/>
              <a:gd name="connsiteY36" fmla="*/ 3711768 h 3716538"/>
              <a:gd name="connsiteX37" fmla="*/ 2622852 w 4163662"/>
              <a:gd name="connsiteY37" fmla="*/ 3716538 h 3716538"/>
              <a:gd name="connsiteX38" fmla="*/ 2571954 w 4163662"/>
              <a:gd name="connsiteY38" fmla="*/ 3711768 h 3716538"/>
              <a:gd name="connsiteX39" fmla="*/ 2522645 w 4163662"/>
              <a:gd name="connsiteY39" fmla="*/ 3699043 h 3716538"/>
              <a:gd name="connsiteX40" fmla="*/ 2474930 w 4163662"/>
              <a:gd name="connsiteY40" fmla="*/ 3679956 h 3716538"/>
              <a:gd name="connsiteX41" fmla="*/ 2425622 w 4163662"/>
              <a:gd name="connsiteY41" fmla="*/ 3656097 h 3716538"/>
              <a:gd name="connsiteX42" fmla="*/ 2379494 w 4163662"/>
              <a:gd name="connsiteY42" fmla="*/ 3629057 h 3716538"/>
              <a:gd name="connsiteX43" fmla="*/ 2331777 w 4163662"/>
              <a:gd name="connsiteY43" fmla="*/ 3600429 h 3716538"/>
              <a:gd name="connsiteX44" fmla="*/ 2284059 w 4163662"/>
              <a:gd name="connsiteY44" fmla="*/ 3574979 h 3716538"/>
              <a:gd name="connsiteX45" fmla="*/ 2236344 w 4163662"/>
              <a:gd name="connsiteY45" fmla="*/ 3549529 h 3716538"/>
              <a:gd name="connsiteX46" fmla="*/ 2188627 w 4163662"/>
              <a:gd name="connsiteY46" fmla="*/ 3530443 h 3716538"/>
              <a:gd name="connsiteX47" fmla="*/ 2139319 w 4163662"/>
              <a:gd name="connsiteY47" fmla="*/ 3517718 h 3716538"/>
              <a:gd name="connsiteX48" fmla="*/ 2090011 w 4163662"/>
              <a:gd name="connsiteY48" fmla="*/ 3511356 h 3716538"/>
              <a:gd name="connsiteX49" fmla="*/ 2037520 w 4163662"/>
              <a:gd name="connsiteY49" fmla="*/ 3511356 h 3716538"/>
              <a:gd name="connsiteX50" fmla="*/ 1983442 w 4163662"/>
              <a:gd name="connsiteY50" fmla="*/ 3514538 h 3716538"/>
              <a:gd name="connsiteX51" fmla="*/ 1929363 w 4163662"/>
              <a:gd name="connsiteY51" fmla="*/ 3520898 h 3716538"/>
              <a:gd name="connsiteX52" fmla="*/ 1875283 w 4163662"/>
              <a:gd name="connsiteY52" fmla="*/ 3528852 h 3716538"/>
              <a:gd name="connsiteX53" fmla="*/ 1821202 w 4163662"/>
              <a:gd name="connsiteY53" fmla="*/ 3535214 h 3716538"/>
              <a:gd name="connsiteX54" fmla="*/ 1767124 w 4163662"/>
              <a:gd name="connsiteY54" fmla="*/ 3539986 h 3716538"/>
              <a:gd name="connsiteX55" fmla="*/ 1716227 w 4163662"/>
              <a:gd name="connsiteY55" fmla="*/ 3538396 h 3716538"/>
              <a:gd name="connsiteX56" fmla="*/ 1666920 w 4163662"/>
              <a:gd name="connsiteY56" fmla="*/ 3532034 h 3716538"/>
              <a:gd name="connsiteX57" fmla="*/ 1619202 w 4163662"/>
              <a:gd name="connsiteY57" fmla="*/ 3517718 h 3716538"/>
              <a:gd name="connsiteX58" fmla="*/ 1579438 w 4163662"/>
              <a:gd name="connsiteY58" fmla="*/ 3497040 h 3716538"/>
              <a:gd name="connsiteX59" fmla="*/ 1541263 w 4163662"/>
              <a:gd name="connsiteY59" fmla="*/ 3470000 h 3716538"/>
              <a:gd name="connsiteX60" fmla="*/ 1507862 w 4163662"/>
              <a:gd name="connsiteY60" fmla="*/ 3438189 h 3716538"/>
              <a:gd name="connsiteX61" fmla="*/ 1474459 w 4163662"/>
              <a:gd name="connsiteY61" fmla="*/ 3401607 h 3716538"/>
              <a:gd name="connsiteX62" fmla="*/ 1444238 w 4163662"/>
              <a:gd name="connsiteY62" fmla="*/ 3363433 h 3716538"/>
              <a:gd name="connsiteX63" fmla="*/ 1414018 w 4163662"/>
              <a:gd name="connsiteY63" fmla="*/ 3323668 h 3716538"/>
              <a:gd name="connsiteX64" fmla="*/ 1383797 w 4163662"/>
              <a:gd name="connsiteY64" fmla="*/ 3283905 h 3716538"/>
              <a:gd name="connsiteX65" fmla="*/ 1353577 w 4163662"/>
              <a:gd name="connsiteY65" fmla="*/ 3245731 h 3716538"/>
              <a:gd name="connsiteX66" fmla="*/ 1321764 w 4163662"/>
              <a:gd name="connsiteY66" fmla="*/ 3209149 h 3716538"/>
              <a:gd name="connsiteX67" fmla="*/ 1285181 w 4163662"/>
              <a:gd name="connsiteY67" fmla="*/ 3177336 h 3716538"/>
              <a:gd name="connsiteX68" fmla="*/ 1250188 w 4163662"/>
              <a:gd name="connsiteY68" fmla="*/ 3148706 h 3716538"/>
              <a:gd name="connsiteX69" fmla="*/ 1210424 w 4163662"/>
              <a:gd name="connsiteY69" fmla="*/ 3126440 h 3716538"/>
              <a:gd name="connsiteX70" fmla="*/ 1167479 w 4163662"/>
              <a:gd name="connsiteY70" fmla="*/ 3107352 h 3716538"/>
              <a:gd name="connsiteX71" fmla="*/ 1121353 w 4163662"/>
              <a:gd name="connsiteY71" fmla="*/ 3091447 h 3716538"/>
              <a:gd name="connsiteX72" fmla="*/ 1073635 w 4163662"/>
              <a:gd name="connsiteY72" fmla="*/ 3077132 h 3716538"/>
              <a:gd name="connsiteX73" fmla="*/ 1025919 w 4163662"/>
              <a:gd name="connsiteY73" fmla="*/ 3064407 h 3716538"/>
              <a:gd name="connsiteX74" fmla="*/ 976611 w 4163662"/>
              <a:gd name="connsiteY74" fmla="*/ 3051682 h 3716538"/>
              <a:gd name="connsiteX75" fmla="*/ 930485 w 4163662"/>
              <a:gd name="connsiteY75" fmla="*/ 3037367 h 3716538"/>
              <a:gd name="connsiteX76" fmla="*/ 884357 w 4163662"/>
              <a:gd name="connsiteY76" fmla="*/ 3021461 h 3716538"/>
              <a:gd name="connsiteX77" fmla="*/ 841414 w 4163662"/>
              <a:gd name="connsiteY77" fmla="*/ 3002373 h 3716538"/>
              <a:gd name="connsiteX78" fmla="*/ 803238 w 4163662"/>
              <a:gd name="connsiteY78" fmla="*/ 2978515 h 3716538"/>
              <a:gd name="connsiteX79" fmla="*/ 768245 w 4163662"/>
              <a:gd name="connsiteY79" fmla="*/ 2949885 h 3716538"/>
              <a:gd name="connsiteX80" fmla="*/ 739617 w 4163662"/>
              <a:gd name="connsiteY80" fmla="*/ 2914894 h 3716538"/>
              <a:gd name="connsiteX81" fmla="*/ 715758 w 4163662"/>
              <a:gd name="connsiteY81" fmla="*/ 2876719 h 3716538"/>
              <a:gd name="connsiteX82" fmla="*/ 696671 w 4163662"/>
              <a:gd name="connsiteY82" fmla="*/ 2833774 h 3716538"/>
              <a:gd name="connsiteX83" fmla="*/ 680766 w 4163662"/>
              <a:gd name="connsiteY83" fmla="*/ 2787648 h 3716538"/>
              <a:gd name="connsiteX84" fmla="*/ 666450 w 4163662"/>
              <a:gd name="connsiteY84" fmla="*/ 2741522 h 3716538"/>
              <a:gd name="connsiteX85" fmla="*/ 653726 w 4163662"/>
              <a:gd name="connsiteY85" fmla="*/ 2692214 h 3716538"/>
              <a:gd name="connsiteX86" fmla="*/ 641000 w 4163662"/>
              <a:gd name="connsiteY86" fmla="*/ 2644497 h 3716538"/>
              <a:gd name="connsiteX87" fmla="*/ 626686 w 4163662"/>
              <a:gd name="connsiteY87" fmla="*/ 2596780 h 3716538"/>
              <a:gd name="connsiteX88" fmla="*/ 610780 w 4163662"/>
              <a:gd name="connsiteY88" fmla="*/ 2550653 h 3716538"/>
              <a:gd name="connsiteX89" fmla="*/ 591692 w 4163662"/>
              <a:gd name="connsiteY89" fmla="*/ 2507706 h 3716538"/>
              <a:gd name="connsiteX90" fmla="*/ 569424 w 4163662"/>
              <a:gd name="connsiteY90" fmla="*/ 2467943 h 3716538"/>
              <a:gd name="connsiteX91" fmla="*/ 540796 w 4163662"/>
              <a:gd name="connsiteY91" fmla="*/ 2432951 h 3716538"/>
              <a:gd name="connsiteX92" fmla="*/ 508983 w 4163662"/>
              <a:gd name="connsiteY92" fmla="*/ 2396368 h 3716538"/>
              <a:gd name="connsiteX93" fmla="*/ 472400 w 4163662"/>
              <a:gd name="connsiteY93" fmla="*/ 2364557 h 3716538"/>
              <a:gd name="connsiteX94" fmla="*/ 432635 w 4163662"/>
              <a:gd name="connsiteY94" fmla="*/ 2334336 h 3716538"/>
              <a:gd name="connsiteX95" fmla="*/ 392871 w 4163662"/>
              <a:gd name="connsiteY95" fmla="*/ 2304116 h 3716538"/>
              <a:gd name="connsiteX96" fmla="*/ 353108 w 4163662"/>
              <a:gd name="connsiteY96" fmla="*/ 2273895 h 3716538"/>
              <a:gd name="connsiteX97" fmla="*/ 314933 w 4163662"/>
              <a:gd name="connsiteY97" fmla="*/ 2243673 h 3716538"/>
              <a:gd name="connsiteX98" fmla="*/ 278350 w 4163662"/>
              <a:gd name="connsiteY98" fmla="*/ 2210272 h 3716538"/>
              <a:gd name="connsiteX99" fmla="*/ 246539 w 4163662"/>
              <a:gd name="connsiteY99" fmla="*/ 2176871 h 3716538"/>
              <a:gd name="connsiteX100" fmla="*/ 219500 w 4163662"/>
              <a:gd name="connsiteY100" fmla="*/ 2138696 h 3716538"/>
              <a:gd name="connsiteX101" fmla="*/ 198823 w 4163662"/>
              <a:gd name="connsiteY101" fmla="*/ 2098933 h 3716538"/>
              <a:gd name="connsiteX102" fmla="*/ 184508 w 4163662"/>
              <a:gd name="connsiteY102" fmla="*/ 2051217 h 3716538"/>
              <a:gd name="connsiteX103" fmla="*/ 178145 w 4163662"/>
              <a:gd name="connsiteY103" fmla="*/ 2001909 h 3716538"/>
              <a:gd name="connsiteX104" fmla="*/ 176554 w 4163662"/>
              <a:gd name="connsiteY104" fmla="*/ 1951009 h 3716538"/>
              <a:gd name="connsiteX105" fmla="*/ 181326 w 4163662"/>
              <a:gd name="connsiteY105" fmla="*/ 1896930 h 3716538"/>
              <a:gd name="connsiteX106" fmla="*/ 187688 w 4163662"/>
              <a:gd name="connsiteY106" fmla="*/ 1842851 h 3716538"/>
              <a:gd name="connsiteX107" fmla="*/ 195640 w 4163662"/>
              <a:gd name="connsiteY107" fmla="*/ 1788771 h 3716538"/>
              <a:gd name="connsiteX108" fmla="*/ 202004 w 4163662"/>
              <a:gd name="connsiteY108" fmla="*/ 1734693 h 3716538"/>
              <a:gd name="connsiteX109" fmla="*/ 205186 w 4163662"/>
              <a:gd name="connsiteY109" fmla="*/ 1680614 h 3716538"/>
              <a:gd name="connsiteX110" fmla="*/ 205186 w 4163662"/>
              <a:gd name="connsiteY110" fmla="*/ 1628124 h 3716538"/>
              <a:gd name="connsiteX111" fmla="*/ 198823 w 4163662"/>
              <a:gd name="connsiteY111" fmla="*/ 1578818 h 3716538"/>
              <a:gd name="connsiteX112" fmla="*/ 186098 w 4163662"/>
              <a:gd name="connsiteY112" fmla="*/ 1529510 h 3716538"/>
              <a:gd name="connsiteX113" fmla="*/ 167011 w 4163662"/>
              <a:gd name="connsiteY113" fmla="*/ 1483382 h 3716538"/>
              <a:gd name="connsiteX114" fmla="*/ 143153 w 4163662"/>
              <a:gd name="connsiteY114" fmla="*/ 1435666 h 3716538"/>
              <a:gd name="connsiteX115" fmla="*/ 116112 w 4163662"/>
              <a:gd name="connsiteY115" fmla="*/ 1387950 h 3716538"/>
              <a:gd name="connsiteX116" fmla="*/ 87483 w 4163662"/>
              <a:gd name="connsiteY116" fmla="*/ 1340232 h 3716538"/>
              <a:gd name="connsiteX117" fmla="*/ 60443 w 4163662"/>
              <a:gd name="connsiteY117" fmla="*/ 1294104 h 3716538"/>
              <a:gd name="connsiteX118" fmla="*/ 36583 w 4163662"/>
              <a:gd name="connsiteY118" fmla="*/ 1244799 h 3716538"/>
              <a:gd name="connsiteX119" fmla="*/ 17498 w 4163662"/>
              <a:gd name="connsiteY119" fmla="*/ 1197081 h 3716538"/>
              <a:gd name="connsiteX120" fmla="*/ 4773 w 4163662"/>
              <a:gd name="connsiteY120" fmla="*/ 1147773 h 3716538"/>
              <a:gd name="connsiteX121" fmla="*/ 0 w 4163662"/>
              <a:gd name="connsiteY121" fmla="*/ 1096874 h 3716538"/>
              <a:gd name="connsiteX122" fmla="*/ 4773 w 4163662"/>
              <a:gd name="connsiteY122" fmla="*/ 1045978 h 3716538"/>
              <a:gd name="connsiteX123" fmla="*/ 17498 w 4163662"/>
              <a:gd name="connsiteY123" fmla="*/ 996670 h 3716538"/>
              <a:gd name="connsiteX124" fmla="*/ 36583 w 4163662"/>
              <a:gd name="connsiteY124" fmla="*/ 948952 h 3716538"/>
              <a:gd name="connsiteX125" fmla="*/ 60443 w 4163662"/>
              <a:gd name="connsiteY125" fmla="*/ 899646 h 3716538"/>
              <a:gd name="connsiteX126" fmla="*/ 87483 w 4163662"/>
              <a:gd name="connsiteY126" fmla="*/ 853518 h 3716538"/>
              <a:gd name="connsiteX127" fmla="*/ 116112 w 4163662"/>
              <a:gd name="connsiteY127" fmla="*/ 805802 h 3716538"/>
              <a:gd name="connsiteX128" fmla="*/ 143153 w 4163662"/>
              <a:gd name="connsiteY128" fmla="*/ 758084 h 3716538"/>
              <a:gd name="connsiteX129" fmla="*/ 167011 w 4163662"/>
              <a:gd name="connsiteY129" fmla="*/ 710368 h 3716538"/>
              <a:gd name="connsiteX130" fmla="*/ 186098 w 4163662"/>
              <a:gd name="connsiteY130" fmla="*/ 664240 h 3716538"/>
              <a:gd name="connsiteX131" fmla="*/ 198823 w 4163662"/>
              <a:gd name="connsiteY131" fmla="*/ 614933 h 3716538"/>
              <a:gd name="connsiteX132" fmla="*/ 205186 w 4163662"/>
              <a:gd name="connsiteY132" fmla="*/ 565626 h 3716538"/>
              <a:gd name="connsiteX133" fmla="*/ 205186 w 4163662"/>
              <a:gd name="connsiteY133" fmla="*/ 513138 h 3716538"/>
              <a:gd name="connsiteX134" fmla="*/ 202004 w 4163662"/>
              <a:gd name="connsiteY134" fmla="*/ 459058 h 3716538"/>
              <a:gd name="connsiteX135" fmla="*/ 195640 w 4163662"/>
              <a:gd name="connsiteY135" fmla="*/ 404979 h 3716538"/>
              <a:gd name="connsiteX136" fmla="*/ 187688 w 4163662"/>
              <a:gd name="connsiteY136" fmla="*/ 350899 h 3716538"/>
              <a:gd name="connsiteX137" fmla="*/ 181326 w 4163662"/>
              <a:gd name="connsiteY137" fmla="*/ 296820 h 3716538"/>
              <a:gd name="connsiteX138" fmla="*/ 176554 w 4163662"/>
              <a:gd name="connsiteY138" fmla="*/ 242741 h 3716538"/>
              <a:gd name="connsiteX139" fmla="*/ 178145 w 4163662"/>
              <a:gd name="connsiteY139" fmla="*/ 191843 h 3716538"/>
              <a:gd name="connsiteX140" fmla="*/ 184508 w 4163662"/>
              <a:gd name="connsiteY140" fmla="*/ 142536 h 3716538"/>
              <a:gd name="connsiteX141" fmla="*/ 198823 w 4163662"/>
              <a:gd name="connsiteY141" fmla="*/ 94818 h 3716538"/>
              <a:gd name="connsiteX142" fmla="*/ 219500 w 4163662"/>
              <a:gd name="connsiteY142" fmla="*/ 55055 h 3716538"/>
              <a:gd name="connsiteX143" fmla="*/ 246539 w 4163662"/>
              <a:gd name="connsiteY143" fmla="*/ 16881 h 371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4163662" h="3716538">
                <a:moveTo>
                  <a:pt x="262616" y="0"/>
                </a:moveTo>
                <a:lnTo>
                  <a:pt x="4163662" y="0"/>
                </a:lnTo>
                <a:lnTo>
                  <a:pt x="4163662" y="3079653"/>
                </a:lnTo>
                <a:lnTo>
                  <a:pt x="4124349" y="3091447"/>
                </a:lnTo>
                <a:lnTo>
                  <a:pt x="4078224" y="3107352"/>
                </a:lnTo>
                <a:lnTo>
                  <a:pt x="4035278" y="3126440"/>
                </a:lnTo>
                <a:lnTo>
                  <a:pt x="3995515" y="3148706"/>
                </a:lnTo>
                <a:lnTo>
                  <a:pt x="3960521" y="3177336"/>
                </a:lnTo>
                <a:lnTo>
                  <a:pt x="3923938" y="3209149"/>
                </a:lnTo>
                <a:lnTo>
                  <a:pt x="3892126" y="3245731"/>
                </a:lnTo>
                <a:lnTo>
                  <a:pt x="3861906" y="3283905"/>
                </a:lnTo>
                <a:lnTo>
                  <a:pt x="3831684" y="3323668"/>
                </a:lnTo>
                <a:lnTo>
                  <a:pt x="3801464" y="3363433"/>
                </a:lnTo>
                <a:lnTo>
                  <a:pt x="3771243" y="3401607"/>
                </a:lnTo>
                <a:lnTo>
                  <a:pt x="3737841" y="3438189"/>
                </a:lnTo>
                <a:lnTo>
                  <a:pt x="3704438" y="3470000"/>
                </a:lnTo>
                <a:lnTo>
                  <a:pt x="3666266" y="3497040"/>
                </a:lnTo>
                <a:lnTo>
                  <a:pt x="3626502" y="3517718"/>
                </a:lnTo>
                <a:lnTo>
                  <a:pt x="3578783" y="3532034"/>
                </a:lnTo>
                <a:lnTo>
                  <a:pt x="3529475" y="3538396"/>
                </a:lnTo>
                <a:lnTo>
                  <a:pt x="3478578" y="3539986"/>
                </a:lnTo>
                <a:lnTo>
                  <a:pt x="3424498" y="3535214"/>
                </a:lnTo>
                <a:lnTo>
                  <a:pt x="3370419" y="3528852"/>
                </a:lnTo>
                <a:lnTo>
                  <a:pt x="3316339" y="3520898"/>
                </a:lnTo>
                <a:lnTo>
                  <a:pt x="3262260" y="3514538"/>
                </a:lnTo>
                <a:lnTo>
                  <a:pt x="3208180" y="3511356"/>
                </a:lnTo>
                <a:lnTo>
                  <a:pt x="3155691" y="3511356"/>
                </a:lnTo>
                <a:lnTo>
                  <a:pt x="3106385" y="3517718"/>
                </a:lnTo>
                <a:lnTo>
                  <a:pt x="3055486" y="3530443"/>
                </a:lnTo>
                <a:lnTo>
                  <a:pt x="3009359" y="3549529"/>
                </a:lnTo>
                <a:lnTo>
                  <a:pt x="2961643" y="3574979"/>
                </a:lnTo>
                <a:lnTo>
                  <a:pt x="2913926" y="3600429"/>
                </a:lnTo>
                <a:lnTo>
                  <a:pt x="2866208" y="3629057"/>
                </a:lnTo>
                <a:lnTo>
                  <a:pt x="2820080" y="3656097"/>
                </a:lnTo>
                <a:lnTo>
                  <a:pt x="2770775" y="3679956"/>
                </a:lnTo>
                <a:lnTo>
                  <a:pt x="2723057" y="3699043"/>
                </a:lnTo>
                <a:lnTo>
                  <a:pt x="2673748" y="3711768"/>
                </a:lnTo>
                <a:lnTo>
                  <a:pt x="2622852" y="3716538"/>
                </a:lnTo>
                <a:lnTo>
                  <a:pt x="2571954" y="3711768"/>
                </a:lnTo>
                <a:lnTo>
                  <a:pt x="2522645" y="3699043"/>
                </a:lnTo>
                <a:lnTo>
                  <a:pt x="2474930" y="3679956"/>
                </a:lnTo>
                <a:lnTo>
                  <a:pt x="2425622" y="3656097"/>
                </a:lnTo>
                <a:lnTo>
                  <a:pt x="2379494" y="3629057"/>
                </a:lnTo>
                <a:lnTo>
                  <a:pt x="2331777" y="3600429"/>
                </a:lnTo>
                <a:lnTo>
                  <a:pt x="2284059" y="3574979"/>
                </a:lnTo>
                <a:lnTo>
                  <a:pt x="2236344" y="3549529"/>
                </a:lnTo>
                <a:lnTo>
                  <a:pt x="2188627" y="3530443"/>
                </a:lnTo>
                <a:lnTo>
                  <a:pt x="2139319" y="3517718"/>
                </a:lnTo>
                <a:lnTo>
                  <a:pt x="2090011" y="3511356"/>
                </a:lnTo>
                <a:lnTo>
                  <a:pt x="2037520" y="3511356"/>
                </a:lnTo>
                <a:lnTo>
                  <a:pt x="1983442" y="3514538"/>
                </a:lnTo>
                <a:lnTo>
                  <a:pt x="1929363" y="3520898"/>
                </a:lnTo>
                <a:lnTo>
                  <a:pt x="1875283" y="3528852"/>
                </a:lnTo>
                <a:lnTo>
                  <a:pt x="1821202" y="3535214"/>
                </a:lnTo>
                <a:lnTo>
                  <a:pt x="1767124" y="3539986"/>
                </a:lnTo>
                <a:lnTo>
                  <a:pt x="1716227" y="3538396"/>
                </a:lnTo>
                <a:lnTo>
                  <a:pt x="1666920" y="3532034"/>
                </a:lnTo>
                <a:lnTo>
                  <a:pt x="1619202" y="3517718"/>
                </a:lnTo>
                <a:lnTo>
                  <a:pt x="1579438" y="3497040"/>
                </a:lnTo>
                <a:lnTo>
                  <a:pt x="1541263" y="3470000"/>
                </a:lnTo>
                <a:lnTo>
                  <a:pt x="1507862" y="3438189"/>
                </a:lnTo>
                <a:lnTo>
                  <a:pt x="1474459" y="3401607"/>
                </a:lnTo>
                <a:lnTo>
                  <a:pt x="1444238" y="3363433"/>
                </a:lnTo>
                <a:lnTo>
                  <a:pt x="1414018" y="3323668"/>
                </a:lnTo>
                <a:lnTo>
                  <a:pt x="1383797" y="3283905"/>
                </a:lnTo>
                <a:lnTo>
                  <a:pt x="1353577" y="3245731"/>
                </a:lnTo>
                <a:lnTo>
                  <a:pt x="1321764" y="3209149"/>
                </a:lnTo>
                <a:lnTo>
                  <a:pt x="1285181" y="3177336"/>
                </a:lnTo>
                <a:lnTo>
                  <a:pt x="1250188" y="3148706"/>
                </a:lnTo>
                <a:lnTo>
                  <a:pt x="1210424" y="3126440"/>
                </a:lnTo>
                <a:lnTo>
                  <a:pt x="1167479" y="3107352"/>
                </a:lnTo>
                <a:lnTo>
                  <a:pt x="1121353" y="3091447"/>
                </a:lnTo>
                <a:lnTo>
                  <a:pt x="1073635" y="3077132"/>
                </a:lnTo>
                <a:lnTo>
                  <a:pt x="1025919" y="3064407"/>
                </a:lnTo>
                <a:lnTo>
                  <a:pt x="976611" y="3051682"/>
                </a:lnTo>
                <a:lnTo>
                  <a:pt x="930485" y="3037367"/>
                </a:lnTo>
                <a:lnTo>
                  <a:pt x="884357" y="3021461"/>
                </a:lnTo>
                <a:lnTo>
                  <a:pt x="841414" y="3002373"/>
                </a:lnTo>
                <a:lnTo>
                  <a:pt x="803238" y="2978515"/>
                </a:lnTo>
                <a:lnTo>
                  <a:pt x="768245" y="2949885"/>
                </a:lnTo>
                <a:lnTo>
                  <a:pt x="739617" y="2914894"/>
                </a:lnTo>
                <a:lnTo>
                  <a:pt x="715758" y="2876719"/>
                </a:lnTo>
                <a:lnTo>
                  <a:pt x="696671" y="2833774"/>
                </a:lnTo>
                <a:lnTo>
                  <a:pt x="680766" y="2787648"/>
                </a:lnTo>
                <a:lnTo>
                  <a:pt x="666450" y="2741522"/>
                </a:lnTo>
                <a:lnTo>
                  <a:pt x="653726" y="2692214"/>
                </a:lnTo>
                <a:lnTo>
                  <a:pt x="641000" y="2644497"/>
                </a:lnTo>
                <a:lnTo>
                  <a:pt x="626686" y="2596780"/>
                </a:lnTo>
                <a:lnTo>
                  <a:pt x="610780" y="2550653"/>
                </a:lnTo>
                <a:lnTo>
                  <a:pt x="591692" y="2507706"/>
                </a:lnTo>
                <a:lnTo>
                  <a:pt x="569424" y="2467943"/>
                </a:lnTo>
                <a:lnTo>
                  <a:pt x="540796" y="2432951"/>
                </a:lnTo>
                <a:lnTo>
                  <a:pt x="508983" y="2396368"/>
                </a:lnTo>
                <a:lnTo>
                  <a:pt x="472400" y="2364557"/>
                </a:lnTo>
                <a:lnTo>
                  <a:pt x="432635" y="2334336"/>
                </a:lnTo>
                <a:lnTo>
                  <a:pt x="392871" y="2304116"/>
                </a:lnTo>
                <a:lnTo>
                  <a:pt x="353108" y="2273895"/>
                </a:lnTo>
                <a:lnTo>
                  <a:pt x="314933" y="2243673"/>
                </a:lnTo>
                <a:lnTo>
                  <a:pt x="278350" y="2210272"/>
                </a:lnTo>
                <a:lnTo>
                  <a:pt x="246539" y="2176871"/>
                </a:lnTo>
                <a:lnTo>
                  <a:pt x="219500" y="2138696"/>
                </a:lnTo>
                <a:lnTo>
                  <a:pt x="198823" y="2098933"/>
                </a:lnTo>
                <a:lnTo>
                  <a:pt x="184508" y="2051217"/>
                </a:lnTo>
                <a:lnTo>
                  <a:pt x="178145" y="2001909"/>
                </a:lnTo>
                <a:lnTo>
                  <a:pt x="176554" y="1951009"/>
                </a:lnTo>
                <a:lnTo>
                  <a:pt x="181326" y="1896930"/>
                </a:lnTo>
                <a:lnTo>
                  <a:pt x="187688" y="1842851"/>
                </a:lnTo>
                <a:lnTo>
                  <a:pt x="195640" y="1788771"/>
                </a:lnTo>
                <a:lnTo>
                  <a:pt x="202004" y="1734693"/>
                </a:lnTo>
                <a:lnTo>
                  <a:pt x="205186" y="1680614"/>
                </a:lnTo>
                <a:lnTo>
                  <a:pt x="205186" y="1628124"/>
                </a:lnTo>
                <a:lnTo>
                  <a:pt x="198823" y="1578818"/>
                </a:lnTo>
                <a:lnTo>
                  <a:pt x="186098" y="1529510"/>
                </a:lnTo>
                <a:lnTo>
                  <a:pt x="167011" y="1483382"/>
                </a:lnTo>
                <a:lnTo>
                  <a:pt x="143153" y="1435666"/>
                </a:lnTo>
                <a:lnTo>
                  <a:pt x="116112" y="1387950"/>
                </a:lnTo>
                <a:lnTo>
                  <a:pt x="87483" y="1340232"/>
                </a:lnTo>
                <a:lnTo>
                  <a:pt x="60443" y="1294104"/>
                </a:lnTo>
                <a:lnTo>
                  <a:pt x="36583" y="1244799"/>
                </a:lnTo>
                <a:lnTo>
                  <a:pt x="17498" y="1197081"/>
                </a:lnTo>
                <a:lnTo>
                  <a:pt x="4773" y="1147773"/>
                </a:lnTo>
                <a:lnTo>
                  <a:pt x="0" y="1096874"/>
                </a:lnTo>
                <a:lnTo>
                  <a:pt x="4773" y="1045978"/>
                </a:lnTo>
                <a:lnTo>
                  <a:pt x="17498" y="996670"/>
                </a:lnTo>
                <a:lnTo>
                  <a:pt x="36583" y="948952"/>
                </a:lnTo>
                <a:lnTo>
                  <a:pt x="60443" y="899646"/>
                </a:lnTo>
                <a:lnTo>
                  <a:pt x="87483" y="853518"/>
                </a:lnTo>
                <a:lnTo>
                  <a:pt x="116112" y="805802"/>
                </a:lnTo>
                <a:lnTo>
                  <a:pt x="143153" y="758084"/>
                </a:lnTo>
                <a:lnTo>
                  <a:pt x="167011" y="710368"/>
                </a:lnTo>
                <a:lnTo>
                  <a:pt x="186098" y="664240"/>
                </a:lnTo>
                <a:lnTo>
                  <a:pt x="198823" y="614933"/>
                </a:lnTo>
                <a:lnTo>
                  <a:pt x="205186" y="565626"/>
                </a:lnTo>
                <a:lnTo>
                  <a:pt x="205186" y="513138"/>
                </a:lnTo>
                <a:lnTo>
                  <a:pt x="202004" y="459058"/>
                </a:lnTo>
                <a:lnTo>
                  <a:pt x="195640" y="404979"/>
                </a:lnTo>
                <a:lnTo>
                  <a:pt x="187688" y="350899"/>
                </a:lnTo>
                <a:lnTo>
                  <a:pt x="181326" y="296820"/>
                </a:lnTo>
                <a:lnTo>
                  <a:pt x="176554" y="242741"/>
                </a:lnTo>
                <a:lnTo>
                  <a:pt x="178145" y="191843"/>
                </a:lnTo>
                <a:lnTo>
                  <a:pt x="184508" y="142536"/>
                </a:lnTo>
                <a:lnTo>
                  <a:pt x="198823" y="94818"/>
                </a:lnTo>
                <a:lnTo>
                  <a:pt x="219500" y="55055"/>
                </a:lnTo>
                <a:lnTo>
                  <a:pt x="246539" y="1688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60E7417-DF76-4925-99CB-2786C695A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3264" y="3933316"/>
            <a:ext cx="3348736" cy="2924683"/>
          </a:xfrm>
          <a:custGeom>
            <a:avLst/>
            <a:gdLst>
              <a:gd name="connsiteX0" fmla="*/ 2013532 w 3348736"/>
              <a:gd name="connsiteY0" fmla="*/ 0 h 2924683"/>
              <a:gd name="connsiteX1" fmla="*/ 2052605 w 3348736"/>
              <a:gd name="connsiteY1" fmla="*/ 3662 h 2924683"/>
              <a:gd name="connsiteX2" fmla="*/ 2090458 w 3348736"/>
              <a:gd name="connsiteY2" fmla="*/ 13432 h 2924683"/>
              <a:gd name="connsiteX3" fmla="*/ 2127091 w 3348736"/>
              <a:gd name="connsiteY3" fmla="*/ 28084 h 2924683"/>
              <a:gd name="connsiteX4" fmla="*/ 2164942 w 3348736"/>
              <a:gd name="connsiteY4" fmla="*/ 46400 h 2924683"/>
              <a:gd name="connsiteX5" fmla="*/ 2200354 w 3348736"/>
              <a:gd name="connsiteY5" fmla="*/ 67158 h 2924683"/>
              <a:gd name="connsiteX6" fmla="*/ 2236987 w 3348736"/>
              <a:gd name="connsiteY6" fmla="*/ 89137 h 2924683"/>
              <a:gd name="connsiteX7" fmla="*/ 2273618 w 3348736"/>
              <a:gd name="connsiteY7" fmla="*/ 108674 h 2924683"/>
              <a:gd name="connsiteX8" fmla="*/ 2310249 w 3348736"/>
              <a:gd name="connsiteY8" fmla="*/ 128211 h 2924683"/>
              <a:gd name="connsiteX9" fmla="*/ 2345660 w 3348736"/>
              <a:gd name="connsiteY9" fmla="*/ 142864 h 2924683"/>
              <a:gd name="connsiteX10" fmla="*/ 2384735 w 3348736"/>
              <a:gd name="connsiteY10" fmla="*/ 152632 h 2924683"/>
              <a:gd name="connsiteX11" fmla="*/ 2422587 w 3348736"/>
              <a:gd name="connsiteY11" fmla="*/ 157517 h 2924683"/>
              <a:gd name="connsiteX12" fmla="*/ 2462882 w 3348736"/>
              <a:gd name="connsiteY12" fmla="*/ 157517 h 2924683"/>
              <a:gd name="connsiteX13" fmla="*/ 2504398 w 3348736"/>
              <a:gd name="connsiteY13" fmla="*/ 155076 h 2924683"/>
              <a:gd name="connsiteX14" fmla="*/ 2545914 w 3348736"/>
              <a:gd name="connsiteY14" fmla="*/ 150191 h 2924683"/>
              <a:gd name="connsiteX15" fmla="*/ 2587431 w 3348736"/>
              <a:gd name="connsiteY15" fmla="*/ 144086 h 2924683"/>
              <a:gd name="connsiteX16" fmla="*/ 2628946 w 3348736"/>
              <a:gd name="connsiteY16" fmla="*/ 139201 h 2924683"/>
              <a:gd name="connsiteX17" fmla="*/ 2670463 w 3348736"/>
              <a:gd name="connsiteY17" fmla="*/ 135537 h 2924683"/>
              <a:gd name="connsiteX18" fmla="*/ 2709536 w 3348736"/>
              <a:gd name="connsiteY18" fmla="*/ 136759 h 2924683"/>
              <a:gd name="connsiteX19" fmla="*/ 2747389 w 3348736"/>
              <a:gd name="connsiteY19" fmla="*/ 141643 h 2924683"/>
              <a:gd name="connsiteX20" fmla="*/ 2784022 w 3348736"/>
              <a:gd name="connsiteY20" fmla="*/ 152632 h 2924683"/>
              <a:gd name="connsiteX21" fmla="*/ 2814549 w 3348736"/>
              <a:gd name="connsiteY21" fmla="*/ 168506 h 2924683"/>
              <a:gd name="connsiteX22" fmla="*/ 2843853 w 3348736"/>
              <a:gd name="connsiteY22" fmla="*/ 189265 h 2924683"/>
              <a:gd name="connsiteX23" fmla="*/ 2869496 w 3348736"/>
              <a:gd name="connsiteY23" fmla="*/ 213685 h 2924683"/>
              <a:gd name="connsiteX24" fmla="*/ 2895138 w 3348736"/>
              <a:gd name="connsiteY24" fmla="*/ 241769 h 2924683"/>
              <a:gd name="connsiteX25" fmla="*/ 2918338 w 3348736"/>
              <a:gd name="connsiteY25" fmla="*/ 271075 h 2924683"/>
              <a:gd name="connsiteX26" fmla="*/ 2941538 w 3348736"/>
              <a:gd name="connsiteY26" fmla="*/ 301602 h 2924683"/>
              <a:gd name="connsiteX27" fmla="*/ 2964739 w 3348736"/>
              <a:gd name="connsiteY27" fmla="*/ 332128 h 2924683"/>
              <a:gd name="connsiteX28" fmla="*/ 2987939 w 3348736"/>
              <a:gd name="connsiteY28" fmla="*/ 361433 h 2924683"/>
              <a:gd name="connsiteX29" fmla="*/ 3012361 w 3348736"/>
              <a:gd name="connsiteY29" fmla="*/ 389517 h 2924683"/>
              <a:gd name="connsiteX30" fmla="*/ 3040445 w 3348736"/>
              <a:gd name="connsiteY30" fmla="*/ 413940 h 2924683"/>
              <a:gd name="connsiteX31" fmla="*/ 3067309 w 3348736"/>
              <a:gd name="connsiteY31" fmla="*/ 435919 h 2924683"/>
              <a:gd name="connsiteX32" fmla="*/ 3097835 w 3348736"/>
              <a:gd name="connsiteY32" fmla="*/ 453013 h 2924683"/>
              <a:gd name="connsiteX33" fmla="*/ 3130804 w 3348736"/>
              <a:gd name="connsiteY33" fmla="*/ 467665 h 2924683"/>
              <a:gd name="connsiteX34" fmla="*/ 3166214 w 3348736"/>
              <a:gd name="connsiteY34" fmla="*/ 479876 h 2924683"/>
              <a:gd name="connsiteX35" fmla="*/ 3202845 w 3348736"/>
              <a:gd name="connsiteY35" fmla="*/ 490865 h 2924683"/>
              <a:gd name="connsiteX36" fmla="*/ 3239478 w 3348736"/>
              <a:gd name="connsiteY36" fmla="*/ 500634 h 2924683"/>
              <a:gd name="connsiteX37" fmla="*/ 3277331 w 3348736"/>
              <a:gd name="connsiteY37" fmla="*/ 510403 h 2924683"/>
              <a:gd name="connsiteX38" fmla="*/ 3312741 w 3348736"/>
              <a:gd name="connsiteY38" fmla="*/ 521393 h 2924683"/>
              <a:gd name="connsiteX39" fmla="*/ 3348152 w 3348736"/>
              <a:gd name="connsiteY39" fmla="*/ 533603 h 2924683"/>
              <a:gd name="connsiteX40" fmla="*/ 3348736 w 3348736"/>
              <a:gd name="connsiteY40" fmla="*/ 533862 h 2924683"/>
              <a:gd name="connsiteX41" fmla="*/ 3348736 w 3348736"/>
              <a:gd name="connsiteY41" fmla="*/ 2924683 h 2924683"/>
              <a:gd name="connsiteX42" fmla="*/ 284253 w 3348736"/>
              <a:gd name="connsiteY42" fmla="*/ 2924683 h 2924683"/>
              <a:gd name="connsiteX43" fmla="*/ 271076 w 3348736"/>
              <a:gd name="connsiteY43" fmla="*/ 2914669 h 2924683"/>
              <a:gd name="connsiteX44" fmla="*/ 241770 w 3348736"/>
              <a:gd name="connsiteY44" fmla="*/ 2891468 h 2924683"/>
              <a:gd name="connsiteX45" fmla="*/ 213686 w 3348736"/>
              <a:gd name="connsiteY45" fmla="*/ 2865827 h 2924683"/>
              <a:gd name="connsiteX46" fmla="*/ 189265 w 3348736"/>
              <a:gd name="connsiteY46" fmla="*/ 2840185 h 2924683"/>
              <a:gd name="connsiteX47" fmla="*/ 168508 w 3348736"/>
              <a:gd name="connsiteY47" fmla="*/ 2810878 h 2924683"/>
              <a:gd name="connsiteX48" fmla="*/ 152634 w 3348736"/>
              <a:gd name="connsiteY48" fmla="*/ 2780353 h 2924683"/>
              <a:gd name="connsiteX49" fmla="*/ 141644 w 3348736"/>
              <a:gd name="connsiteY49" fmla="*/ 2743722 h 2924683"/>
              <a:gd name="connsiteX50" fmla="*/ 136760 w 3348736"/>
              <a:gd name="connsiteY50" fmla="*/ 2705868 h 2924683"/>
              <a:gd name="connsiteX51" fmla="*/ 135538 w 3348736"/>
              <a:gd name="connsiteY51" fmla="*/ 2666793 h 2924683"/>
              <a:gd name="connsiteX52" fmla="*/ 139201 w 3348736"/>
              <a:gd name="connsiteY52" fmla="*/ 2625277 h 2924683"/>
              <a:gd name="connsiteX53" fmla="*/ 144086 w 3348736"/>
              <a:gd name="connsiteY53" fmla="*/ 2583762 h 2924683"/>
              <a:gd name="connsiteX54" fmla="*/ 150191 w 3348736"/>
              <a:gd name="connsiteY54" fmla="*/ 2542245 h 2924683"/>
              <a:gd name="connsiteX55" fmla="*/ 155076 w 3348736"/>
              <a:gd name="connsiteY55" fmla="*/ 2500730 h 2924683"/>
              <a:gd name="connsiteX56" fmla="*/ 157518 w 3348736"/>
              <a:gd name="connsiteY56" fmla="*/ 2459214 h 2924683"/>
              <a:gd name="connsiteX57" fmla="*/ 157518 w 3348736"/>
              <a:gd name="connsiteY57" fmla="*/ 2418918 h 2924683"/>
              <a:gd name="connsiteX58" fmla="*/ 152634 w 3348736"/>
              <a:gd name="connsiteY58" fmla="*/ 2381067 h 2924683"/>
              <a:gd name="connsiteX59" fmla="*/ 142865 w 3348736"/>
              <a:gd name="connsiteY59" fmla="*/ 2343213 h 2924683"/>
              <a:gd name="connsiteX60" fmla="*/ 128212 w 3348736"/>
              <a:gd name="connsiteY60" fmla="*/ 2307801 h 2924683"/>
              <a:gd name="connsiteX61" fmla="*/ 109897 w 3348736"/>
              <a:gd name="connsiteY61" fmla="*/ 2271170 h 2924683"/>
              <a:gd name="connsiteX62" fmla="*/ 89137 w 3348736"/>
              <a:gd name="connsiteY62" fmla="*/ 2234540 h 2924683"/>
              <a:gd name="connsiteX63" fmla="*/ 67160 w 3348736"/>
              <a:gd name="connsiteY63" fmla="*/ 2197907 h 2924683"/>
              <a:gd name="connsiteX64" fmla="*/ 46401 w 3348736"/>
              <a:gd name="connsiteY64" fmla="*/ 2162495 h 2924683"/>
              <a:gd name="connsiteX65" fmla="*/ 28084 w 3348736"/>
              <a:gd name="connsiteY65" fmla="*/ 2124644 h 2924683"/>
              <a:gd name="connsiteX66" fmla="*/ 13433 w 3348736"/>
              <a:gd name="connsiteY66" fmla="*/ 2088011 h 2924683"/>
              <a:gd name="connsiteX67" fmla="*/ 3664 w 3348736"/>
              <a:gd name="connsiteY67" fmla="*/ 2050158 h 2924683"/>
              <a:gd name="connsiteX68" fmla="*/ 0 w 3348736"/>
              <a:gd name="connsiteY68" fmla="*/ 2011084 h 2924683"/>
              <a:gd name="connsiteX69" fmla="*/ 3664 w 3348736"/>
              <a:gd name="connsiteY69" fmla="*/ 1972011 h 2924683"/>
              <a:gd name="connsiteX70" fmla="*/ 13433 w 3348736"/>
              <a:gd name="connsiteY70" fmla="*/ 1934159 h 2924683"/>
              <a:gd name="connsiteX71" fmla="*/ 28084 w 3348736"/>
              <a:gd name="connsiteY71" fmla="*/ 1897526 h 2924683"/>
              <a:gd name="connsiteX72" fmla="*/ 46401 w 3348736"/>
              <a:gd name="connsiteY72" fmla="*/ 1859674 h 2924683"/>
              <a:gd name="connsiteX73" fmla="*/ 67160 w 3348736"/>
              <a:gd name="connsiteY73" fmla="*/ 1824262 h 2924683"/>
              <a:gd name="connsiteX74" fmla="*/ 89137 w 3348736"/>
              <a:gd name="connsiteY74" fmla="*/ 1787632 h 2924683"/>
              <a:gd name="connsiteX75" fmla="*/ 109897 w 3348736"/>
              <a:gd name="connsiteY75" fmla="*/ 1750999 h 2924683"/>
              <a:gd name="connsiteX76" fmla="*/ 128212 w 3348736"/>
              <a:gd name="connsiteY76" fmla="*/ 1714368 h 2924683"/>
              <a:gd name="connsiteX77" fmla="*/ 142865 w 3348736"/>
              <a:gd name="connsiteY77" fmla="*/ 1678956 h 2924683"/>
              <a:gd name="connsiteX78" fmla="*/ 152634 w 3348736"/>
              <a:gd name="connsiteY78" fmla="*/ 1641103 h 2924683"/>
              <a:gd name="connsiteX79" fmla="*/ 157518 w 3348736"/>
              <a:gd name="connsiteY79" fmla="*/ 1603251 h 2924683"/>
              <a:gd name="connsiteX80" fmla="*/ 157518 w 3348736"/>
              <a:gd name="connsiteY80" fmla="*/ 1562957 h 2924683"/>
              <a:gd name="connsiteX81" fmla="*/ 155076 w 3348736"/>
              <a:gd name="connsiteY81" fmla="*/ 1521440 h 2924683"/>
              <a:gd name="connsiteX82" fmla="*/ 150191 w 3348736"/>
              <a:gd name="connsiteY82" fmla="*/ 1479924 h 2924683"/>
              <a:gd name="connsiteX83" fmla="*/ 144086 w 3348736"/>
              <a:gd name="connsiteY83" fmla="*/ 1438407 h 2924683"/>
              <a:gd name="connsiteX84" fmla="*/ 139201 w 3348736"/>
              <a:gd name="connsiteY84" fmla="*/ 1396892 h 2924683"/>
              <a:gd name="connsiteX85" fmla="*/ 135538 w 3348736"/>
              <a:gd name="connsiteY85" fmla="*/ 1355376 h 2924683"/>
              <a:gd name="connsiteX86" fmla="*/ 136760 w 3348736"/>
              <a:gd name="connsiteY86" fmla="*/ 1316302 h 2924683"/>
              <a:gd name="connsiteX87" fmla="*/ 141644 w 3348736"/>
              <a:gd name="connsiteY87" fmla="*/ 1278450 h 2924683"/>
              <a:gd name="connsiteX88" fmla="*/ 152634 w 3348736"/>
              <a:gd name="connsiteY88" fmla="*/ 1241817 h 2924683"/>
              <a:gd name="connsiteX89" fmla="*/ 168508 w 3348736"/>
              <a:gd name="connsiteY89" fmla="*/ 1211292 h 2924683"/>
              <a:gd name="connsiteX90" fmla="*/ 189265 w 3348736"/>
              <a:gd name="connsiteY90" fmla="*/ 1181986 h 2924683"/>
              <a:gd name="connsiteX91" fmla="*/ 213686 w 3348736"/>
              <a:gd name="connsiteY91" fmla="*/ 1156343 h 2924683"/>
              <a:gd name="connsiteX92" fmla="*/ 241770 w 3348736"/>
              <a:gd name="connsiteY92" fmla="*/ 1130702 h 2924683"/>
              <a:gd name="connsiteX93" fmla="*/ 271076 w 3348736"/>
              <a:gd name="connsiteY93" fmla="*/ 1107500 h 2924683"/>
              <a:gd name="connsiteX94" fmla="*/ 301603 w 3348736"/>
              <a:gd name="connsiteY94" fmla="*/ 1084300 h 2924683"/>
              <a:gd name="connsiteX95" fmla="*/ 332128 w 3348736"/>
              <a:gd name="connsiteY95" fmla="*/ 1061100 h 2924683"/>
              <a:gd name="connsiteX96" fmla="*/ 362656 w 3348736"/>
              <a:gd name="connsiteY96" fmla="*/ 1037900 h 2924683"/>
              <a:gd name="connsiteX97" fmla="*/ 390740 w 3348736"/>
              <a:gd name="connsiteY97" fmla="*/ 1013480 h 2924683"/>
              <a:gd name="connsiteX98" fmla="*/ 415163 w 3348736"/>
              <a:gd name="connsiteY98" fmla="*/ 985396 h 2924683"/>
              <a:gd name="connsiteX99" fmla="*/ 437140 w 3348736"/>
              <a:gd name="connsiteY99" fmla="*/ 958532 h 2924683"/>
              <a:gd name="connsiteX100" fmla="*/ 454235 w 3348736"/>
              <a:gd name="connsiteY100" fmla="*/ 928006 h 2924683"/>
              <a:gd name="connsiteX101" fmla="*/ 468888 w 3348736"/>
              <a:gd name="connsiteY101" fmla="*/ 895037 h 2924683"/>
              <a:gd name="connsiteX102" fmla="*/ 481099 w 3348736"/>
              <a:gd name="connsiteY102" fmla="*/ 859626 h 2924683"/>
              <a:gd name="connsiteX103" fmla="*/ 492088 w 3348736"/>
              <a:gd name="connsiteY103" fmla="*/ 822993 h 2924683"/>
              <a:gd name="connsiteX104" fmla="*/ 501857 w 3348736"/>
              <a:gd name="connsiteY104" fmla="*/ 786362 h 2924683"/>
              <a:gd name="connsiteX105" fmla="*/ 511626 w 3348736"/>
              <a:gd name="connsiteY105" fmla="*/ 748509 h 2924683"/>
              <a:gd name="connsiteX106" fmla="*/ 522616 w 3348736"/>
              <a:gd name="connsiteY106" fmla="*/ 713099 h 2924683"/>
              <a:gd name="connsiteX107" fmla="*/ 534826 w 3348736"/>
              <a:gd name="connsiteY107" fmla="*/ 677687 h 2924683"/>
              <a:gd name="connsiteX108" fmla="*/ 549479 w 3348736"/>
              <a:gd name="connsiteY108" fmla="*/ 644720 h 2924683"/>
              <a:gd name="connsiteX109" fmla="*/ 567795 w 3348736"/>
              <a:gd name="connsiteY109" fmla="*/ 615414 h 2924683"/>
              <a:gd name="connsiteX110" fmla="*/ 589773 w 3348736"/>
              <a:gd name="connsiteY110" fmla="*/ 588551 h 2924683"/>
              <a:gd name="connsiteX111" fmla="*/ 616636 w 3348736"/>
              <a:gd name="connsiteY111" fmla="*/ 566572 h 2924683"/>
              <a:gd name="connsiteX112" fmla="*/ 645943 w 3348736"/>
              <a:gd name="connsiteY112" fmla="*/ 548256 h 2924683"/>
              <a:gd name="connsiteX113" fmla="*/ 678910 w 3348736"/>
              <a:gd name="connsiteY113" fmla="*/ 533603 h 2924683"/>
              <a:gd name="connsiteX114" fmla="*/ 714322 w 3348736"/>
              <a:gd name="connsiteY114" fmla="*/ 521393 h 2924683"/>
              <a:gd name="connsiteX115" fmla="*/ 749733 w 3348736"/>
              <a:gd name="connsiteY115" fmla="*/ 510403 h 2924683"/>
              <a:gd name="connsiteX116" fmla="*/ 787586 w 3348736"/>
              <a:gd name="connsiteY116" fmla="*/ 500634 h 2924683"/>
              <a:gd name="connsiteX117" fmla="*/ 824217 w 3348736"/>
              <a:gd name="connsiteY117" fmla="*/ 490865 h 2924683"/>
              <a:gd name="connsiteX118" fmla="*/ 860849 w 3348736"/>
              <a:gd name="connsiteY118" fmla="*/ 479876 h 2924683"/>
              <a:gd name="connsiteX119" fmla="*/ 896260 w 3348736"/>
              <a:gd name="connsiteY119" fmla="*/ 467665 h 2924683"/>
              <a:gd name="connsiteX120" fmla="*/ 929228 w 3348736"/>
              <a:gd name="connsiteY120" fmla="*/ 453013 h 2924683"/>
              <a:gd name="connsiteX121" fmla="*/ 959755 w 3348736"/>
              <a:gd name="connsiteY121" fmla="*/ 435919 h 2924683"/>
              <a:gd name="connsiteX122" fmla="*/ 986618 w 3348736"/>
              <a:gd name="connsiteY122" fmla="*/ 413940 h 2924683"/>
              <a:gd name="connsiteX123" fmla="*/ 1014703 w 3348736"/>
              <a:gd name="connsiteY123" fmla="*/ 389517 h 2924683"/>
              <a:gd name="connsiteX124" fmla="*/ 1039125 w 3348736"/>
              <a:gd name="connsiteY124" fmla="*/ 361433 h 2924683"/>
              <a:gd name="connsiteX125" fmla="*/ 1062325 w 3348736"/>
              <a:gd name="connsiteY125" fmla="*/ 332128 h 2924683"/>
              <a:gd name="connsiteX126" fmla="*/ 1085525 w 3348736"/>
              <a:gd name="connsiteY126" fmla="*/ 301602 h 2924683"/>
              <a:gd name="connsiteX127" fmla="*/ 1108724 w 3348736"/>
              <a:gd name="connsiteY127" fmla="*/ 271075 h 2924683"/>
              <a:gd name="connsiteX128" fmla="*/ 1131924 w 3348736"/>
              <a:gd name="connsiteY128" fmla="*/ 241769 h 2924683"/>
              <a:gd name="connsiteX129" fmla="*/ 1157568 w 3348736"/>
              <a:gd name="connsiteY129" fmla="*/ 213685 h 2924683"/>
              <a:gd name="connsiteX130" fmla="*/ 1183209 w 3348736"/>
              <a:gd name="connsiteY130" fmla="*/ 189265 h 2924683"/>
              <a:gd name="connsiteX131" fmla="*/ 1212515 w 3348736"/>
              <a:gd name="connsiteY131" fmla="*/ 168506 h 2924683"/>
              <a:gd name="connsiteX132" fmla="*/ 1243042 w 3348736"/>
              <a:gd name="connsiteY132" fmla="*/ 152632 h 2924683"/>
              <a:gd name="connsiteX133" fmla="*/ 1279674 w 3348736"/>
              <a:gd name="connsiteY133" fmla="*/ 141643 h 2924683"/>
              <a:gd name="connsiteX134" fmla="*/ 1317527 w 3348736"/>
              <a:gd name="connsiteY134" fmla="*/ 136759 h 2924683"/>
              <a:gd name="connsiteX135" fmla="*/ 1356600 w 3348736"/>
              <a:gd name="connsiteY135" fmla="*/ 135537 h 2924683"/>
              <a:gd name="connsiteX136" fmla="*/ 1398115 w 3348736"/>
              <a:gd name="connsiteY136" fmla="*/ 139201 h 2924683"/>
              <a:gd name="connsiteX137" fmla="*/ 1439632 w 3348736"/>
              <a:gd name="connsiteY137" fmla="*/ 144086 h 2924683"/>
              <a:gd name="connsiteX138" fmla="*/ 1481149 w 3348736"/>
              <a:gd name="connsiteY138" fmla="*/ 150191 h 2924683"/>
              <a:gd name="connsiteX139" fmla="*/ 1522665 w 3348736"/>
              <a:gd name="connsiteY139" fmla="*/ 155076 h 2924683"/>
              <a:gd name="connsiteX140" fmla="*/ 1564180 w 3348736"/>
              <a:gd name="connsiteY140" fmla="*/ 157517 h 2924683"/>
              <a:gd name="connsiteX141" fmla="*/ 1604476 w 3348736"/>
              <a:gd name="connsiteY141" fmla="*/ 157517 h 2924683"/>
              <a:gd name="connsiteX142" fmla="*/ 1642330 w 3348736"/>
              <a:gd name="connsiteY142" fmla="*/ 152632 h 2924683"/>
              <a:gd name="connsiteX143" fmla="*/ 1680183 w 3348736"/>
              <a:gd name="connsiteY143" fmla="*/ 142864 h 2924683"/>
              <a:gd name="connsiteX144" fmla="*/ 1716814 w 3348736"/>
              <a:gd name="connsiteY144" fmla="*/ 128211 h 2924683"/>
              <a:gd name="connsiteX145" fmla="*/ 1753445 w 3348736"/>
              <a:gd name="connsiteY145" fmla="*/ 108674 h 2924683"/>
              <a:gd name="connsiteX146" fmla="*/ 1790078 w 3348736"/>
              <a:gd name="connsiteY146" fmla="*/ 89137 h 2924683"/>
              <a:gd name="connsiteX147" fmla="*/ 1826709 w 3348736"/>
              <a:gd name="connsiteY147" fmla="*/ 67158 h 2924683"/>
              <a:gd name="connsiteX148" fmla="*/ 1862121 w 3348736"/>
              <a:gd name="connsiteY148" fmla="*/ 46400 h 2924683"/>
              <a:gd name="connsiteX149" fmla="*/ 1899974 w 3348736"/>
              <a:gd name="connsiteY149" fmla="*/ 28084 h 2924683"/>
              <a:gd name="connsiteX150" fmla="*/ 1936605 w 3348736"/>
              <a:gd name="connsiteY150" fmla="*/ 13432 h 2924683"/>
              <a:gd name="connsiteX151" fmla="*/ 1974458 w 3348736"/>
              <a:gd name="connsiteY151" fmla="*/ 3662 h 292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3348736" h="2924683">
                <a:moveTo>
                  <a:pt x="2013532" y="0"/>
                </a:moveTo>
                <a:lnTo>
                  <a:pt x="2052605" y="3662"/>
                </a:lnTo>
                <a:lnTo>
                  <a:pt x="2090458" y="13432"/>
                </a:lnTo>
                <a:lnTo>
                  <a:pt x="2127091" y="28084"/>
                </a:lnTo>
                <a:lnTo>
                  <a:pt x="2164942" y="46400"/>
                </a:lnTo>
                <a:lnTo>
                  <a:pt x="2200354" y="67158"/>
                </a:lnTo>
                <a:lnTo>
                  <a:pt x="2236987" y="89137"/>
                </a:lnTo>
                <a:lnTo>
                  <a:pt x="2273618" y="108674"/>
                </a:lnTo>
                <a:lnTo>
                  <a:pt x="2310249" y="128211"/>
                </a:lnTo>
                <a:lnTo>
                  <a:pt x="2345660" y="142864"/>
                </a:lnTo>
                <a:lnTo>
                  <a:pt x="2384735" y="152632"/>
                </a:lnTo>
                <a:lnTo>
                  <a:pt x="2422587" y="157517"/>
                </a:lnTo>
                <a:lnTo>
                  <a:pt x="2462882" y="157517"/>
                </a:lnTo>
                <a:lnTo>
                  <a:pt x="2504398" y="155076"/>
                </a:lnTo>
                <a:lnTo>
                  <a:pt x="2545914" y="150191"/>
                </a:lnTo>
                <a:lnTo>
                  <a:pt x="2587431" y="144086"/>
                </a:lnTo>
                <a:lnTo>
                  <a:pt x="2628946" y="139201"/>
                </a:lnTo>
                <a:lnTo>
                  <a:pt x="2670463" y="135537"/>
                </a:lnTo>
                <a:lnTo>
                  <a:pt x="2709536" y="136759"/>
                </a:lnTo>
                <a:lnTo>
                  <a:pt x="2747389" y="141643"/>
                </a:lnTo>
                <a:lnTo>
                  <a:pt x="2784022" y="152632"/>
                </a:lnTo>
                <a:lnTo>
                  <a:pt x="2814549" y="168506"/>
                </a:lnTo>
                <a:lnTo>
                  <a:pt x="2843853" y="189265"/>
                </a:lnTo>
                <a:lnTo>
                  <a:pt x="2869496" y="213685"/>
                </a:lnTo>
                <a:lnTo>
                  <a:pt x="2895138" y="241769"/>
                </a:lnTo>
                <a:lnTo>
                  <a:pt x="2918338" y="271075"/>
                </a:lnTo>
                <a:lnTo>
                  <a:pt x="2941538" y="301602"/>
                </a:lnTo>
                <a:lnTo>
                  <a:pt x="2964739" y="332128"/>
                </a:lnTo>
                <a:lnTo>
                  <a:pt x="2987939" y="361433"/>
                </a:lnTo>
                <a:lnTo>
                  <a:pt x="3012361" y="389517"/>
                </a:lnTo>
                <a:lnTo>
                  <a:pt x="3040445" y="413940"/>
                </a:lnTo>
                <a:lnTo>
                  <a:pt x="3067309" y="435919"/>
                </a:lnTo>
                <a:lnTo>
                  <a:pt x="3097835" y="453013"/>
                </a:lnTo>
                <a:lnTo>
                  <a:pt x="3130804" y="467665"/>
                </a:lnTo>
                <a:lnTo>
                  <a:pt x="3166214" y="479876"/>
                </a:lnTo>
                <a:lnTo>
                  <a:pt x="3202845" y="490865"/>
                </a:lnTo>
                <a:lnTo>
                  <a:pt x="3239478" y="500634"/>
                </a:lnTo>
                <a:lnTo>
                  <a:pt x="3277331" y="510403"/>
                </a:lnTo>
                <a:lnTo>
                  <a:pt x="3312741" y="521393"/>
                </a:lnTo>
                <a:lnTo>
                  <a:pt x="3348152" y="533603"/>
                </a:lnTo>
                <a:lnTo>
                  <a:pt x="3348736" y="533862"/>
                </a:lnTo>
                <a:lnTo>
                  <a:pt x="3348736" y="2924683"/>
                </a:lnTo>
                <a:lnTo>
                  <a:pt x="284253" y="2924683"/>
                </a:lnTo>
                <a:lnTo>
                  <a:pt x="271076" y="2914669"/>
                </a:lnTo>
                <a:lnTo>
                  <a:pt x="241770" y="2891468"/>
                </a:lnTo>
                <a:lnTo>
                  <a:pt x="213686" y="2865827"/>
                </a:lnTo>
                <a:lnTo>
                  <a:pt x="189265" y="2840185"/>
                </a:lnTo>
                <a:lnTo>
                  <a:pt x="168508" y="2810878"/>
                </a:lnTo>
                <a:lnTo>
                  <a:pt x="152634" y="2780353"/>
                </a:lnTo>
                <a:lnTo>
                  <a:pt x="141644" y="2743722"/>
                </a:lnTo>
                <a:lnTo>
                  <a:pt x="136760" y="2705868"/>
                </a:lnTo>
                <a:lnTo>
                  <a:pt x="135538" y="2666793"/>
                </a:lnTo>
                <a:lnTo>
                  <a:pt x="139201" y="2625277"/>
                </a:lnTo>
                <a:lnTo>
                  <a:pt x="144086" y="2583762"/>
                </a:lnTo>
                <a:lnTo>
                  <a:pt x="150191" y="2542245"/>
                </a:lnTo>
                <a:lnTo>
                  <a:pt x="155076" y="2500730"/>
                </a:lnTo>
                <a:lnTo>
                  <a:pt x="157518" y="2459214"/>
                </a:lnTo>
                <a:lnTo>
                  <a:pt x="157518" y="2418918"/>
                </a:lnTo>
                <a:lnTo>
                  <a:pt x="152634" y="2381067"/>
                </a:lnTo>
                <a:lnTo>
                  <a:pt x="142865" y="2343213"/>
                </a:lnTo>
                <a:lnTo>
                  <a:pt x="128212" y="2307801"/>
                </a:lnTo>
                <a:lnTo>
                  <a:pt x="109897" y="2271170"/>
                </a:lnTo>
                <a:lnTo>
                  <a:pt x="89137" y="2234540"/>
                </a:lnTo>
                <a:lnTo>
                  <a:pt x="67160" y="2197907"/>
                </a:lnTo>
                <a:lnTo>
                  <a:pt x="46401" y="2162495"/>
                </a:lnTo>
                <a:lnTo>
                  <a:pt x="28084" y="2124644"/>
                </a:lnTo>
                <a:lnTo>
                  <a:pt x="13433" y="2088011"/>
                </a:lnTo>
                <a:lnTo>
                  <a:pt x="3664" y="2050158"/>
                </a:lnTo>
                <a:lnTo>
                  <a:pt x="0" y="2011084"/>
                </a:lnTo>
                <a:lnTo>
                  <a:pt x="3664" y="1972011"/>
                </a:lnTo>
                <a:lnTo>
                  <a:pt x="13433" y="1934159"/>
                </a:lnTo>
                <a:lnTo>
                  <a:pt x="28084" y="1897526"/>
                </a:lnTo>
                <a:lnTo>
                  <a:pt x="46401" y="1859674"/>
                </a:lnTo>
                <a:lnTo>
                  <a:pt x="67160" y="1824262"/>
                </a:lnTo>
                <a:lnTo>
                  <a:pt x="89137" y="1787632"/>
                </a:lnTo>
                <a:lnTo>
                  <a:pt x="109897" y="1750999"/>
                </a:lnTo>
                <a:lnTo>
                  <a:pt x="128212" y="1714368"/>
                </a:lnTo>
                <a:lnTo>
                  <a:pt x="142865" y="1678956"/>
                </a:lnTo>
                <a:lnTo>
                  <a:pt x="152634" y="1641103"/>
                </a:lnTo>
                <a:lnTo>
                  <a:pt x="157518" y="1603251"/>
                </a:lnTo>
                <a:lnTo>
                  <a:pt x="157518" y="1562957"/>
                </a:lnTo>
                <a:lnTo>
                  <a:pt x="155076" y="1521440"/>
                </a:lnTo>
                <a:lnTo>
                  <a:pt x="150191" y="1479924"/>
                </a:lnTo>
                <a:lnTo>
                  <a:pt x="144086" y="1438407"/>
                </a:lnTo>
                <a:lnTo>
                  <a:pt x="139201" y="1396892"/>
                </a:lnTo>
                <a:lnTo>
                  <a:pt x="135538" y="1355376"/>
                </a:lnTo>
                <a:lnTo>
                  <a:pt x="136760" y="1316302"/>
                </a:lnTo>
                <a:lnTo>
                  <a:pt x="141644" y="1278450"/>
                </a:lnTo>
                <a:lnTo>
                  <a:pt x="152634" y="1241817"/>
                </a:lnTo>
                <a:lnTo>
                  <a:pt x="168508" y="1211292"/>
                </a:lnTo>
                <a:lnTo>
                  <a:pt x="189265" y="1181986"/>
                </a:lnTo>
                <a:lnTo>
                  <a:pt x="213686" y="1156343"/>
                </a:lnTo>
                <a:lnTo>
                  <a:pt x="241770" y="1130702"/>
                </a:lnTo>
                <a:lnTo>
                  <a:pt x="271076" y="1107500"/>
                </a:lnTo>
                <a:lnTo>
                  <a:pt x="301603" y="1084300"/>
                </a:lnTo>
                <a:lnTo>
                  <a:pt x="332128" y="1061100"/>
                </a:lnTo>
                <a:lnTo>
                  <a:pt x="362656" y="1037900"/>
                </a:lnTo>
                <a:lnTo>
                  <a:pt x="390740" y="1013480"/>
                </a:lnTo>
                <a:lnTo>
                  <a:pt x="415163" y="985396"/>
                </a:lnTo>
                <a:lnTo>
                  <a:pt x="437140" y="958532"/>
                </a:lnTo>
                <a:lnTo>
                  <a:pt x="454235" y="928006"/>
                </a:lnTo>
                <a:lnTo>
                  <a:pt x="468888" y="895037"/>
                </a:lnTo>
                <a:lnTo>
                  <a:pt x="481099" y="859626"/>
                </a:lnTo>
                <a:lnTo>
                  <a:pt x="492088" y="822993"/>
                </a:lnTo>
                <a:lnTo>
                  <a:pt x="501857" y="786362"/>
                </a:lnTo>
                <a:lnTo>
                  <a:pt x="511626" y="748509"/>
                </a:lnTo>
                <a:lnTo>
                  <a:pt x="522616" y="713099"/>
                </a:lnTo>
                <a:lnTo>
                  <a:pt x="534826" y="677687"/>
                </a:lnTo>
                <a:lnTo>
                  <a:pt x="549479" y="644720"/>
                </a:lnTo>
                <a:lnTo>
                  <a:pt x="567795" y="615414"/>
                </a:lnTo>
                <a:lnTo>
                  <a:pt x="589773" y="588551"/>
                </a:lnTo>
                <a:lnTo>
                  <a:pt x="616636" y="566572"/>
                </a:lnTo>
                <a:lnTo>
                  <a:pt x="645943" y="548256"/>
                </a:lnTo>
                <a:lnTo>
                  <a:pt x="678910" y="533603"/>
                </a:lnTo>
                <a:lnTo>
                  <a:pt x="714322" y="521393"/>
                </a:lnTo>
                <a:lnTo>
                  <a:pt x="749733" y="510403"/>
                </a:lnTo>
                <a:lnTo>
                  <a:pt x="787586" y="500634"/>
                </a:lnTo>
                <a:lnTo>
                  <a:pt x="824217" y="490865"/>
                </a:lnTo>
                <a:lnTo>
                  <a:pt x="860849" y="479876"/>
                </a:lnTo>
                <a:lnTo>
                  <a:pt x="896260" y="467665"/>
                </a:lnTo>
                <a:lnTo>
                  <a:pt x="929228" y="453013"/>
                </a:lnTo>
                <a:lnTo>
                  <a:pt x="959755" y="435919"/>
                </a:lnTo>
                <a:lnTo>
                  <a:pt x="986618" y="413940"/>
                </a:lnTo>
                <a:lnTo>
                  <a:pt x="1014703" y="389517"/>
                </a:lnTo>
                <a:lnTo>
                  <a:pt x="1039125" y="361433"/>
                </a:lnTo>
                <a:lnTo>
                  <a:pt x="1062325" y="332128"/>
                </a:lnTo>
                <a:lnTo>
                  <a:pt x="1085525" y="301602"/>
                </a:lnTo>
                <a:lnTo>
                  <a:pt x="1108724" y="271075"/>
                </a:lnTo>
                <a:lnTo>
                  <a:pt x="1131924" y="241769"/>
                </a:lnTo>
                <a:lnTo>
                  <a:pt x="1157568" y="213685"/>
                </a:lnTo>
                <a:lnTo>
                  <a:pt x="1183209" y="189265"/>
                </a:lnTo>
                <a:lnTo>
                  <a:pt x="1212515" y="168506"/>
                </a:lnTo>
                <a:lnTo>
                  <a:pt x="1243042" y="152632"/>
                </a:lnTo>
                <a:lnTo>
                  <a:pt x="1279674" y="141643"/>
                </a:lnTo>
                <a:lnTo>
                  <a:pt x="1317527" y="136759"/>
                </a:lnTo>
                <a:lnTo>
                  <a:pt x="1356600" y="135537"/>
                </a:lnTo>
                <a:lnTo>
                  <a:pt x="1398115" y="139201"/>
                </a:lnTo>
                <a:lnTo>
                  <a:pt x="1439632" y="144086"/>
                </a:lnTo>
                <a:lnTo>
                  <a:pt x="1481149" y="150191"/>
                </a:lnTo>
                <a:lnTo>
                  <a:pt x="1522665" y="155076"/>
                </a:lnTo>
                <a:lnTo>
                  <a:pt x="1564180" y="157517"/>
                </a:lnTo>
                <a:lnTo>
                  <a:pt x="1604476" y="157517"/>
                </a:lnTo>
                <a:lnTo>
                  <a:pt x="1642330" y="152632"/>
                </a:lnTo>
                <a:lnTo>
                  <a:pt x="1680183" y="142864"/>
                </a:lnTo>
                <a:lnTo>
                  <a:pt x="1716814" y="128211"/>
                </a:lnTo>
                <a:lnTo>
                  <a:pt x="1753445" y="108674"/>
                </a:lnTo>
                <a:lnTo>
                  <a:pt x="1790078" y="89137"/>
                </a:lnTo>
                <a:lnTo>
                  <a:pt x="1826709" y="67158"/>
                </a:lnTo>
                <a:lnTo>
                  <a:pt x="1862121" y="46400"/>
                </a:lnTo>
                <a:lnTo>
                  <a:pt x="1899974" y="28084"/>
                </a:lnTo>
                <a:lnTo>
                  <a:pt x="1936605" y="13432"/>
                </a:lnTo>
                <a:lnTo>
                  <a:pt x="1974458" y="366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4" descr="Image associÃ©e">
            <a:extLst>
              <a:ext uri="{FF2B5EF4-FFF2-40B4-BE49-F238E27FC236}">
                <a16:creationId xmlns:a16="http://schemas.microsoft.com/office/drawing/2014/main" id="{8B516539-92C1-4DA6-9802-3A5C6BC46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5" t="-341" r="3965" b="896"/>
          <a:stretch/>
        </p:blipFill>
        <p:spPr bwMode="auto">
          <a:xfrm>
            <a:off x="5888384" y="2651760"/>
            <a:ext cx="2990398" cy="2986796"/>
          </a:xfrm>
          <a:custGeom>
            <a:avLst/>
            <a:gdLst>
              <a:gd name="connsiteX0" fmla="*/ 1445800 w 2891598"/>
              <a:gd name="connsiteY0" fmla="*/ 0 h 2888118"/>
              <a:gd name="connsiteX1" fmla="*/ 1473855 w 2891598"/>
              <a:gd name="connsiteY1" fmla="*/ 2630 h 2888118"/>
              <a:gd name="connsiteX2" fmla="*/ 1501036 w 2891598"/>
              <a:gd name="connsiteY2" fmla="*/ 9644 h 2888118"/>
              <a:gd name="connsiteX3" fmla="*/ 1527340 w 2891598"/>
              <a:gd name="connsiteY3" fmla="*/ 20166 h 2888118"/>
              <a:gd name="connsiteX4" fmla="*/ 1554518 w 2891598"/>
              <a:gd name="connsiteY4" fmla="*/ 33318 h 2888118"/>
              <a:gd name="connsiteX5" fmla="*/ 1579946 w 2891598"/>
              <a:gd name="connsiteY5" fmla="*/ 48224 h 2888118"/>
              <a:gd name="connsiteX6" fmla="*/ 1606250 w 2891598"/>
              <a:gd name="connsiteY6" fmla="*/ 64005 h 2888118"/>
              <a:gd name="connsiteX7" fmla="*/ 1632552 w 2891598"/>
              <a:gd name="connsiteY7" fmla="*/ 78033 h 2888118"/>
              <a:gd name="connsiteX8" fmla="*/ 1658855 w 2891598"/>
              <a:gd name="connsiteY8" fmla="*/ 92063 h 2888118"/>
              <a:gd name="connsiteX9" fmla="*/ 1684282 w 2891598"/>
              <a:gd name="connsiteY9" fmla="*/ 102583 h 2888118"/>
              <a:gd name="connsiteX10" fmla="*/ 1712338 w 2891598"/>
              <a:gd name="connsiteY10" fmla="*/ 109598 h 2888118"/>
              <a:gd name="connsiteX11" fmla="*/ 1739518 w 2891598"/>
              <a:gd name="connsiteY11" fmla="*/ 113105 h 2888118"/>
              <a:gd name="connsiteX12" fmla="*/ 1768452 w 2891598"/>
              <a:gd name="connsiteY12" fmla="*/ 113105 h 2888118"/>
              <a:gd name="connsiteX13" fmla="*/ 1798262 w 2891598"/>
              <a:gd name="connsiteY13" fmla="*/ 111352 h 2888118"/>
              <a:gd name="connsiteX14" fmla="*/ 1828072 w 2891598"/>
              <a:gd name="connsiteY14" fmla="*/ 107844 h 2888118"/>
              <a:gd name="connsiteX15" fmla="*/ 1857883 w 2891598"/>
              <a:gd name="connsiteY15" fmla="*/ 103461 h 2888118"/>
              <a:gd name="connsiteX16" fmla="*/ 1887693 w 2891598"/>
              <a:gd name="connsiteY16" fmla="*/ 99954 h 2888118"/>
              <a:gd name="connsiteX17" fmla="*/ 1917504 w 2891598"/>
              <a:gd name="connsiteY17" fmla="*/ 97323 h 2888118"/>
              <a:gd name="connsiteX18" fmla="*/ 1945560 w 2891598"/>
              <a:gd name="connsiteY18" fmla="*/ 98199 h 2888118"/>
              <a:gd name="connsiteX19" fmla="*/ 1972740 w 2891598"/>
              <a:gd name="connsiteY19" fmla="*/ 101707 h 2888118"/>
              <a:gd name="connsiteX20" fmla="*/ 1999043 w 2891598"/>
              <a:gd name="connsiteY20" fmla="*/ 109598 h 2888118"/>
              <a:gd name="connsiteX21" fmla="*/ 2020963 w 2891598"/>
              <a:gd name="connsiteY21" fmla="*/ 120996 h 2888118"/>
              <a:gd name="connsiteX22" fmla="*/ 2042004 w 2891598"/>
              <a:gd name="connsiteY22" fmla="*/ 135902 h 2888118"/>
              <a:gd name="connsiteX23" fmla="*/ 2060417 w 2891598"/>
              <a:gd name="connsiteY23" fmla="*/ 153437 h 2888118"/>
              <a:gd name="connsiteX24" fmla="*/ 2078829 w 2891598"/>
              <a:gd name="connsiteY24" fmla="*/ 173603 h 2888118"/>
              <a:gd name="connsiteX25" fmla="*/ 2095489 w 2891598"/>
              <a:gd name="connsiteY25" fmla="*/ 194645 h 2888118"/>
              <a:gd name="connsiteX26" fmla="*/ 2112147 w 2891598"/>
              <a:gd name="connsiteY26" fmla="*/ 216565 h 2888118"/>
              <a:gd name="connsiteX27" fmla="*/ 2128805 w 2891598"/>
              <a:gd name="connsiteY27" fmla="*/ 238484 h 2888118"/>
              <a:gd name="connsiteX28" fmla="*/ 2145463 w 2891598"/>
              <a:gd name="connsiteY28" fmla="*/ 259528 h 2888118"/>
              <a:gd name="connsiteX29" fmla="*/ 2163000 w 2891598"/>
              <a:gd name="connsiteY29" fmla="*/ 279693 h 2888118"/>
              <a:gd name="connsiteX30" fmla="*/ 2183166 w 2891598"/>
              <a:gd name="connsiteY30" fmla="*/ 297229 h 2888118"/>
              <a:gd name="connsiteX31" fmla="*/ 2202455 w 2891598"/>
              <a:gd name="connsiteY31" fmla="*/ 313012 h 2888118"/>
              <a:gd name="connsiteX32" fmla="*/ 2224374 w 2891598"/>
              <a:gd name="connsiteY32" fmla="*/ 325286 h 2888118"/>
              <a:gd name="connsiteX33" fmla="*/ 2248047 w 2891598"/>
              <a:gd name="connsiteY33" fmla="*/ 335808 h 2888118"/>
              <a:gd name="connsiteX34" fmla="*/ 2273473 w 2891598"/>
              <a:gd name="connsiteY34" fmla="*/ 344575 h 2888118"/>
              <a:gd name="connsiteX35" fmla="*/ 2299776 w 2891598"/>
              <a:gd name="connsiteY35" fmla="*/ 352466 h 2888118"/>
              <a:gd name="connsiteX36" fmla="*/ 2326079 w 2891598"/>
              <a:gd name="connsiteY36" fmla="*/ 359480 h 2888118"/>
              <a:gd name="connsiteX37" fmla="*/ 2353259 w 2891598"/>
              <a:gd name="connsiteY37" fmla="*/ 366495 h 2888118"/>
              <a:gd name="connsiteX38" fmla="*/ 2378686 w 2891598"/>
              <a:gd name="connsiteY38" fmla="*/ 374386 h 2888118"/>
              <a:gd name="connsiteX39" fmla="*/ 2404111 w 2891598"/>
              <a:gd name="connsiteY39" fmla="*/ 383153 h 2888118"/>
              <a:gd name="connsiteX40" fmla="*/ 2427785 w 2891598"/>
              <a:gd name="connsiteY40" fmla="*/ 393675 h 2888118"/>
              <a:gd name="connsiteX41" fmla="*/ 2448828 w 2891598"/>
              <a:gd name="connsiteY41" fmla="*/ 406827 h 2888118"/>
              <a:gd name="connsiteX42" fmla="*/ 2468117 w 2891598"/>
              <a:gd name="connsiteY42" fmla="*/ 422609 h 2888118"/>
              <a:gd name="connsiteX43" fmla="*/ 2483898 w 2891598"/>
              <a:gd name="connsiteY43" fmla="*/ 441899 h 2888118"/>
              <a:gd name="connsiteX44" fmla="*/ 2497050 w 2891598"/>
              <a:gd name="connsiteY44" fmla="*/ 462941 h 2888118"/>
              <a:gd name="connsiteX45" fmla="*/ 2507571 w 2891598"/>
              <a:gd name="connsiteY45" fmla="*/ 486613 h 2888118"/>
              <a:gd name="connsiteX46" fmla="*/ 2516339 w 2891598"/>
              <a:gd name="connsiteY46" fmla="*/ 512041 h 2888118"/>
              <a:gd name="connsiteX47" fmla="*/ 2524229 w 2891598"/>
              <a:gd name="connsiteY47" fmla="*/ 537467 h 2888118"/>
              <a:gd name="connsiteX48" fmla="*/ 2531245 w 2891598"/>
              <a:gd name="connsiteY48" fmla="*/ 564648 h 2888118"/>
              <a:gd name="connsiteX49" fmla="*/ 2538259 w 2891598"/>
              <a:gd name="connsiteY49" fmla="*/ 590950 h 2888118"/>
              <a:gd name="connsiteX50" fmla="*/ 2546149 w 2891598"/>
              <a:gd name="connsiteY50" fmla="*/ 617254 h 2888118"/>
              <a:gd name="connsiteX51" fmla="*/ 2554917 w 2891598"/>
              <a:gd name="connsiteY51" fmla="*/ 642682 h 2888118"/>
              <a:gd name="connsiteX52" fmla="*/ 2565438 w 2891598"/>
              <a:gd name="connsiteY52" fmla="*/ 666354 h 2888118"/>
              <a:gd name="connsiteX53" fmla="*/ 2577714 w 2891598"/>
              <a:gd name="connsiteY53" fmla="*/ 688273 h 2888118"/>
              <a:gd name="connsiteX54" fmla="*/ 2593495 w 2891598"/>
              <a:gd name="connsiteY54" fmla="*/ 707564 h 2888118"/>
              <a:gd name="connsiteX55" fmla="*/ 2611030 w 2891598"/>
              <a:gd name="connsiteY55" fmla="*/ 727729 h 2888118"/>
              <a:gd name="connsiteX56" fmla="*/ 2631196 w 2891598"/>
              <a:gd name="connsiteY56" fmla="*/ 745264 h 2888118"/>
              <a:gd name="connsiteX57" fmla="*/ 2652239 w 2891598"/>
              <a:gd name="connsiteY57" fmla="*/ 761923 h 2888118"/>
              <a:gd name="connsiteX58" fmla="*/ 2675035 w 2891598"/>
              <a:gd name="connsiteY58" fmla="*/ 778582 h 2888118"/>
              <a:gd name="connsiteX59" fmla="*/ 2696954 w 2891598"/>
              <a:gd name="connsiteY59" fmla="*/ 795241 h 2888118"/>
              <a:gd name="connsiteX60" fmla="*/ 2717996 w 2891598"/>
              <a:gd name="connsiteY60" fmla="*/ 811900 h 2888118"/>
              <a:gd name="connsiteX61" fmla="*/ 2738161 w 2891598"/>
              <a:gd name="connsiteY61" fmla="*/ 830313 h 2888118"/>
              <a:gd name="connsiteX62" fmla="*/ 2755698 w 2891598"/>
              <a:gd name="connsiteY62" fmla="*/ 848725 h 2888118"/>
              <a:gd name="connsiteX63" fmla="*/ 2770603 w 2891598"/>
              <a:gd name="connsiteY63" fmla="*/ 869768 h 2888118"/>
              <a:gd name="connsiteX64" fmla="*/ 2782002 w 2891598"/>
              <a:gd name="connsiteY64" fmla="*/ 891687 h 2888118"/>
              <a:gd name="connsiteX65" fmla="*/ 2789892 w 2891598"/>
              <a:gd name="connsiteY65" fmla="*/ 917991 h 2888118"/>
              <a:gd name="connsiteX66" fmla="*/ 2793399 w 2891598"/>
              <a:gd name="connsiteY66" fmla="*/ 945171 h 2888118"/>
              <a:gd name="connsiteX67" fmla="*/ 2794276 w 2891598"/>
              <a:gd name="connsiteY67" fmla="*/ 973229 h 2888118"/>
              <a:gd name="connsiteX68" fmla="*/ 2791646 w 2891598"/>
              <a:gd name="connsiteY68" fmla="*/ 1003038 h 2888118"/>
              <a:gd name="connsiteX69" fmla="*/ 2788138 w 2891598"/>
              <a:gd name="connsiteY69" fmla="*/ 1032848 h 2888118"/>
              <a:gd name="connsiteX70" fmla="*/ 2783755 w 2891598"/>
              <a:gd name="connsiteY70" fmla="*/ 1062659 h 2888118"/>
              <a:gd name="connsiteX71" fmla="*/ 2780247 w 2891598"/>
              <a:gd name="connsiteY71" fmla="*/ 1092470 h 2888118"/>
              <a:gd name="connsiteX72" fmla="*/ 2778495 w 2891598"/>
              <a:gd name="connsiteY72" fmla="*/ 1122281 h 2888118"/>
              <a:gd name="connsiteX73" fmla="*/ 2778495 w 2891598"/>
              <a:gd name="connsiteY73" fmla="*/ 1151214 h 2888118"/>
              <a:gd name="connsiteX74" fmla="*/ 2782002 w 2891598"/>
              <a:gd name="connsiteY74" fmla="*/ 1178394 h 2888118"/>
              <a:gd name="connsiteX75" fmla="*/ 2789015 w 2891598"/>
              <a:gd name="connsiteY75" fmla="*/ 1205574 h 2888118"/>
              <a:gd name="connsiteX76" fmla="*/ 2799536 w 2891598"/>
              <a:gd name="connsiteY76" fmla="*/ 1231002 h 2888118"/>
              <a:gd name="connsiteX77" fmla="*/ 2813566 w 2891598"/>
              <a:gd name="connsiteY77" fmla="*/ 1257305 h 2888118"/>
              <a:gd name="connsiteX78" fmla="*/ 2827593 w 2891598"/>
              <a:gd name="connsiteY78" fmla="*/ 1283608 h 2888118"/>
              <a:gd name="connsiteX79" fmla="*/ 2843376 w 2891598"/>
              <a:gd name="connsiteY79" fmla="*/ 1309912 h 2888118"/>
              <a:gd name="connsiteX80" fmla="*/ 2858280 w 2891598"/>
              <a:gd name="connsiteY80" fmla="*/ 1335339 h 2888118"/>
              <a:gd name="connsiteX81" fmla="*/ 2871432 w 2891598"/>
              <a:gd name="connsiteY81" fmla="*/ 1362518 h 2888118"/>
              <a:gd name="connsiteX82" fmla="*/ 2881953 w 2891598"/>
              <a:gd name="connsiteY82" fmla="*/ 1388823 h 2888118"/>
              <a:gd name="connsiteX83" fmla="*/ 2888967 w 2891598"/>
              <a:gd name="connsiteY83" fmla="*/ 1416003 h 2888118"/>
              <a:gd name="connsiteX84" fmla="*/ 2891598 w 2891598"/>
              <a:gd name="connsiteY84" fmla="*/ 1444059 h 2888118"/>
              <a:gd name="connsiteX85" fmla="*/ 2888967 w 2891598"/>
              <a:gd name="connsiteY85" fmla="*/ 1472116 h 2888118"/>
              <a:gd name="connsiteX86" fmla="*/ 2881953 w 2891598"/>
              <a:gd name="connsiteY86" fmla="*/ 1499297 h 2888118"/>
              <a:gd name="connsiteX87" fmla="*/ 2871432 w 2891598"/>
              <a:gd name="connsiteY87" fmla="*/ 1525600 h 2888118"/>
              <a:gd name="connsiteX88" fmla="*/ 2858280 w 2891598"/>
              <a:gd name="connsiteY88" fmla="*/ 1552780 h 2888118"/>
              <a:gd name="connsiteX89" fmla="*/ 2843376 w 2891598"/>
              <a:gd name="connsiteY89" fmla="*/ 1578207 h 2888118"/>
              <a:gd name="connsiteX90" fmla="*/ 2827593 w 2891598"/>
              <a:gd name="connsiteY90" fmla="*/ 1604511 h 2888118"/>
              <a:gd name="connsiteX91" fmla="*/ 2813566 w 2891598"/>
              <a:gd name="connsiteY91" fmla="*/ 1630814 h 2888118"/>
              <a:gd name="connsiteX92" fmla="*/ 2799536 w 2891598"/>
              <a:gd name="connsiteY92" fmla="*/ 1657117 h 2888118"/>
              <a:gd name="connsiteX93" fmla="*/ 2789015 w 2891598"/>
              <a:gd name="connsiteY93" fmla="*/ 1682544 h 2888118"/>
              <a:gd name="connsiteX94" fmla="*/ 2782002 w 2891598"/>
              <a:gd name="connsiteY94" fmla="*/ 1709724 h 2888118"/>
              <a:gd name="connsiteX95" fmla="*/ 2778495 w 2891598"/>
              <a:gd name="connsiteY95" fmla="*/ 1736904 h 2888118"/>
              <a:gd name="connsiteX96" fmla="*/ 2778495 w 2891598"/>
              <a:gd name="connsiteY96" fmla="*/ 1765838 h 2888118"/>
              <a:gd name="connsiteX97" fmla="*/ 2780247 w 2891598"/>
              <a:gd name="connsiteY97" fmla="*/ 1795649 h 2888118"/>
              <a:gd name="connsiteX98" fmla="*/ 2783755 w 2891598"/>
              <a:gd name="connsiteY98" fmla="*/ 1825459 h 2888118"/>
              <a:gd name="connsiteX99" fmla="*/ 2788138 w 2891598"/>
              <a:gd name="connsiteY99" fmla="*/ 1855270 h 2888118"/>
              <a:gd name="connsiteX100" fmla="*/ 2791646 w 2891598"/>
              <a:gd name="connsiteY100" fmla="*/ 1885081 h 2888118"/>
              <a:gd name="connsiteX101" fmla="*/ 2794276 w 2891598"/>
              <a:gd name="connsiteY101" fmla="*/ 1914891 h 2888118"/>
              <a:gd name="connsiteX102" fmla="*/ 2793399 w 2891598"/>
              <a:gd name="connsiteY102" fmla="*/ 1942948 h 2888118"/>
              <a:gd name="connsiteX103" fmla="*/ 2789892 w 2891598"/>
              <a:gd name="connsiteY103" fmla="*/ 1970129 h 2888118"/>
              <a:gd name="connsiteX104" fmla="*/ 2782002 w 2891598"/>
              <a:gd name="connsiteY104" fmla="*/ 1996432 h 2888118"/>
              <a:gd name="connsiteX105" fmla="*/ 2770603 w 2891598"/>
              <a:gd name="connsiteY105" fmla="*/ 2018351 h 2888118"/>
              <a:gd name="connsiteX106" fmla="*/ 2755698 w 2891598"/>
              <a:gd name="connsiteY106" fmla="*/ 2039394 h 2888118"/>
              <a:gd name="connsiteX107" fmla="*/ 2738161 w 2891598"/>
              <a:gd name="connsiteY107" fmla="*/ 2057807 h 2888118"/>
              <a:gd name="connsiteX108" fmla="*/ 2717996 w 2891598"/>
              <a:gd name="connsiteY108" fmla="*/ 2076218 h 2888118"/>
              <a:gd name="connsiteX109" fmla="*/ 2696954 w 2891598"/>
              <a:gd name="connsiteY109" fmla="*/ 2092878 h 2888118"/>
              <a:gd name="connsiteX110" fmla="*/ 2675035 w 2891598"/>
              <a:gd name="connsiteY110" fmla="*/ 2109537 h 2888118"/>
              <a:gd name="connsiteX111" fmla="*/ 2652239 w 2891598"/>
              <a:gd name="connsiteY111" fmla="*/ 2126196 h 2888118"/>
              <a:gd name="connsiteX112" fmla="*/ 2631196 w 2891598"/>
              <a:gd name="connsiteY112" fmla="*/ 2142854 h 2888118"/>
              <a:gd name="connsiteX113" fmla="*/ 2611030 w 2891598"/>
              <a:gd name="connsiteY113" fmla="*/ 2160389 h 2888118"/>
              <a:gd name="connsiteX114" fmla="*/ 2593495 w 2891598"/>
              <a:gd name="connsiteY114" fmla="*/ 2180556 h 2888118"/>
              <a:gd name="connsiteX115" fmla="*/ 2577714 w 2891598"/>
              <a:gd name="connsiteY115" fmla="*/ 2199845 h 2888118"/>
              <a:gd name="connsiteX116" fmla="*/ 2565438 w 2891598"/>
              <a:gd name="connsiteY116" fmla="*/ 2221764 h 2888118"/>
              <a:gd name="connsiteX117" fmla="*/ 2554917 w 2891598"/>
              <a:gd name="connsiteY117" fmla="*/ 2245437 h 2888118"/>
              <a:gd name="connsiteX118" fmla="*/ 2546149 w 2891598"/>
              <a:gd name="connsiteY118" fmla="*/ 2270864 h 2888118"/>
              <a:gd name="connsiteX119" fmla="*/ 2538259 w 2891598"/>
              <a:gd name="connsiteY119" fmla="*/ 2297168 h 2888118"/>
              <a:gd name="connsiteX120" fmla="*/ 2531245 w 2891598"/>
              <a:gd name="connsiteY120" fmla="*/ 2323472 h 2888118"/>
              <a:gd name="connsiteX121" fmla="*/ 2524229 w 2891598"/>
              <a:gd name="connsiteY121" fmla="*/ 2350652 h 2888118"/>
              <a:gd name="connsiteX122" fmla="*/ 2516339 w 2891598"/>
              <a:gd name="connsiteY122" fmla="*/ 2376078 h 2888118"/>
              <a:gd name="connsiteX123" fmla="*/ 2507571 w 2891598"/>
              <a:gd name="connsiteY123" fmla="*/ 2401504 h 2888118"/>
              <a:gd name="connsiteX124" fmla="*/ 2497050 w 2891598"/>
              <a:gd name="connsiteY124" fmla="*/ 2425177 h 2888118"/>
              <a:gd name="connsiteX125" fmla="*/ 2483898 w 2891598"/>
              <a:gd name="connsiteY125" fmla="*/ 2446221 h 2888118"/>
              <a:gd name="connsiteX126" fmla="*/ 2468117 w 2891598"/>
              <a:gd name="connsiteY126" fmla="*/ 2465510 h 2888118"/>
              <a:gd name="connsiteX127" fmla="*/ 2448828 w 2891598"/>
              <a:gd name="connsiteY127" fmla="*/ 2481291 h 2888118"/>
              <a:gd name="connsiteX128" fmla="*/ 2427785 w 2891598"/>
              <a:gd name="connsiteY128" fmla="*/ 2494443 h 2888118"/>
              <a:gd name="connsiteX129" fmla="*/ 2404111 w 2891598"/>
              <a:gd name="connsiteY129" fmla="*/ 2504965 h 2888118"/>
              <a:gd name="connsiteX130" fmla="*/ 2378686 w 2891598"/>
              <a:gd name="connsiteY130" fmla="*/ 2513732 h 2888118"/>
              <a:gd name="connsiteX131" fmla="*/ 2353259 w 2891598"/>
              <a:gd name="connsiteY131" fmla="*/ 2521623 h 2888118"/>
              <a:gd name="connsiteX132" fmla="*/ 2326079 w 2891598"/>
              <a:gd name="connsiteY132" fmla="*/ 2528638 h 2888118"/>
              <a:gd name="connsiteX133" fmla="*/ 2299776 w 2891598"/>
              <a:gd name="connsiteY133" fmla="*/ 2535652 h 2888118"/>
              <a:gd name="connsiteX134" fmla="*/ 2273473 w 2891598"/>
              <a:gd name="connsiteY134" fmla="*/ 2543543 h 2888118"/>
              <a:gd name="connsiteX135" fmla="*/ 2248047 w 2891598"/>
              <a:gd name="connsiteY135" fmla="*/ 2552312 h 2888118"/>
              <a:gd name="connsiteX136" fmla="*/ 2224374 w 2891598"/>
              <a:gd name="connsiteY136" fmla="*/ 2562833 h 2888118"/>
              <a:gd name="connsiteX137" fmla="*/ 2202455 w 2891598"/>
              <a:gd name="connsiteY137" fmla="*/ 2575107 h 2888118"/>
              <a:gd name="connsiteX138" fmla="*/ 2183166 w 2891598"/>
              <a:gd name="connsiteY138" fmla="*/ 2590889 h 2888118"/>
              <a:gd name="connsiteX139" fmla="*/ 2163000 w 2891598"/>
              <a:gd name="connsiteY139" fmla="*/ 2608426 h 2888118"/>
              <a:gd name="connsiteX140" fmla="*/ 2145463 w 2891598"/>
              <a:gd name="connsiteY140" fmla="*/ 2628592 h 2888118"/>
              <a:gd name="connsiteX141" fmla="*/ 2128805 w 2891598"/>
              <a:gd name="connsiteY141" fmla="*/ 2649634 h 2888118"/>
              <a:gd name="connsiteX142" fmla="*/ 2112147 w 2891598"/>
              <a:gd name="connsiteY142" fmla="*/ 2671553 h 2888118"/>
              <a:gd name="connsiteX143" fmla="*/ 2095489 w 2891598"/>
              <a:gd name="connsiteY143" fmla="*/ 2693473 h 2888118"/>
              <a:gd name="connsiteX144" fmla="*/ 2078829 w 2891598"/>
              <a:gd name="connsiteY144" fmla="*/ 2714516 h 2888118"/>
              <a:gd name="connsiteX145" fmla="*/ 2060417 w 2891598"/>
              <a:gd name="connsiteY145" fmla="*/ 2734681 h 2888118"/>
              <a:gd name="connsiteX146" fmla="*/ 2042004 w 2891598"/>
              <a:gd name="connsiteY146" fmla="*/ 2752217 h 2888118"/>
              <a:gd name="connsiteX147" fmla="*/ 2020963 w 2891598"/>
              <a:gd name="connsiteY147" fmla="*/ 2767122 h 2888118"/>
              <a:gd name="connsiteX148" fmla="*/ 1999043 w 2891598"/>
              <a:gd name="connsiteY148" fmla="*/ 2778521 h 2888118"/>
              <a:gd name="connsiteX149" fmla="*/ 1972740 w 2891598"/>
              <a:gd name="connsiteY149" fmla="*/ 2786411 h 2888118"/>
              <a:gd name="connsiteX150" fmla="*/ 1945560 w 2891598"/>
              <a:gd name="connsiteY150" fmla="*/ 2789919 h 2888118"/>
              <a:gd name="connsiteX151" fmla="*/ 1917504 w 2891598"/>
              <a:gd name="connsiteY151" fmla="*/ 2790796 h 2888118"/>
              <a:gd name="connsiteX152" fmla="*/ 1887693 w 2891598"/>
              <a:gd name="connsiteY152" fmla="*/ 2788165 h 2888118"/>
              <a:gd name="connsiteX153" fmla="*/ 1857883 w 2891598"/>
              <a:gd name="connsiteY153" fmla="*/ 2784659 h 2888118"/>
              <a:gd name="connsiteX154" fmla="*/ 1828072 w 2891598"/>
              <a:gd name="connsiteY154" fmla="*/ 2780274 h 2888118"/>
              <a:gd name="connsiteX155" fmla="*/ 1798262 w 2891598"/>
              <a:gd name="connsiteY155" fmla="*/ 2776767 h 2888118"/>
              <a:gd name="connsiteX156" fmla="*/ 1768452 w 2891598"/>
              <a:gd name="connsiteY156" fmla="*/ 2775013 h 2888118"/>
              <a:gd name="connsiteX157" fmla="*/ 1739518 w 2891598"/>
              <a:gd name="connsiteY157" fmla="*/ 2775013 h 2888118"/>
              <a:gd name="connsiteX158" fmla="*/ 1712338 w 2891598"/>
              <a:gd name="connsiteY158" fmla="*/ 2778521 h 2888118"/>
              <a:gd name="connsiteX159" fmla="*/ 1684282 w 2891598"/>
              <a:gd name="connsiteY159" fmla="*/ 2785535 h 2888118"/>
              <a:gd name="connsiteX160" fmla="*/ 1658855 w 2891598"/>
              <a:gd name="connsiteY160" fmla="*/ 2796057 h 2888118"/>
              <a:gd name="connsiteX161" fmla="*/ 1632552 w 2891598"/>
              <a:gd name="connsiteY161" fmla="*/ 2810085 h 2888118"/>
              <a:gd name="connsiteX162" fmla="*/ 1606250 w 2891598"/>
              <a:gd name="connsiteY162" fmla="*/ 2824114 h 2888118"/>
              <a:gd name="connsiteX163" fmla="*/ 1579946 w 2891598"/>
              <a:gd name="connsiteY163" fmla="*/ 2839896 h 2888118"/>
              <a:gd name="connsiteX164" fmla="*/ 1554518 w 2891598"/>
              <a:gd name="connsiteY164" fmla="*/ 2854801 h 2888118"/>
              <a:gd name="connsiteX165" fmla="*/ 1527340 w 2891598"/>
              <a:gd name="connsiteY165" fmla="*/ 2867952 h 2888118"/>
              <a:gd name="connsiteX166" fmla="*/ 1501036 w 2891598"/>
              <a:gd name="connsiteY166" fmla="*/ 2878474 h 2888118"/>
              <a:gd name="connsiteX167" fmla="*/ 1473855 w 2891598"/>
              <a:gd name="connsiteY167" fmla="*/ 2885488 h 2888118"/>
              <a:gd name="connsiteX168" fmla="*/ 1445800 w 2891598"/>
              <a:gd name="connsiteY168" fmla="*/ 2888118 h 2888118"/>
              <a:gd name="connsiteX169" fmla="*/ 1417743 w 2891598"/>
              <a:gd name="connsiteY169" fmla="*/ 2885488 h 2888118"/>
              <a:gd name="connsiteX170" fmla="*/ 1390563 w 2891598"/>
              <a:gd name="connsiteY170" fmla="*/ 2878474 h 2888118"/>
              <a:gd name="connsiteX171" fmla="*/ 1364260 w 2891598"/>
              <a:gd name="connsiteY171" fmla="*/ 2867952 h 2888118"/>
              <a:gd name="connsiteX172" fmla="*/ 1337080 w 2891598"/>
              <a:gd name="connsiteY172" fmla="*/ 2854801 h 2888118"/>
              <a:gd name="connsiteX173" fmla="*/ 1311653 w 2891598"/>
              <a:gd name="connsiteY173" fmla="*/ 2839896 h 2888118"/>
              <a:gd name="connsiteX174" fmla="*/ 1285350 w 2891598"/>
              <a:gd name="connsiteY174" fmla="*/ 2824114 h 2888118"/>
              <a:gd name="connsiteX175" fmla="*/ 1259047 w 2891598"/>
              <a:gd name="connsiteY175" fmla="*/ 2810085 h 2888118"/>
              <a:gd name="connsiteX176" fmla="*/ 1232744 w 2891598"/>
              <a:gd name="connsiteY176" fmla="*/ 2796057 h 2888118"/>
              <a:gd name="connsiteX177" fmla="*/ 1206441 w 2891598"/>
              <a:gd name="connsiteY177" fmla="*/ 2785535 h 2888118"/>
              <a:gd name="connsiteX178" fmla="*/ 1179261 w 2891598"/>
              <a:gd name="connsiteY178" fmla="*/ 2778521 h 2888118"/>
              <a:gd name="connsiteX179" fmla="*/ 1152081 w 2891598"/>
              <a:gd name="connsiteY179" fmla="*/ 2775013 h 2888118"/>
              <a:gd name="connsiteX180" fmla="*/ 1123147 w 2891598"/>
              <a:gd name="connsiteY180" fmla="*/ 2775013 h 2888118"/>
              <a:gd name="connsiteX181" fmla="*/ 1093337 w 2891598"/>
              <a:gd name="connsiteY181" fmla="*/ 2776767 h 2888118"/>
              <a:gd name="connsiteX182" fmla="*/ 1063527 w 2891598"/>
              <a:gd name="connsiteY182" fmla="*/ 2780274 h 2888118"/>
              <a:gd name="connsiteX183" fmla="*/ 1033716 w 2891598"/>
              <a:gd name="connsiteY183" fmla="*/ 2784659 h 2888118"/>
              <a:gd name="connsiteX184" fmla="*/ 1003905 w 2891598"/>
              <a:gd name="connsiteY184" fmla="*/ 2788165 h 2888118"/>
              <a:gd name="connsiteX185" fmla="*/ 974095 w 2891598"/>
              <a:gd name="connsiteY185" fmla="*/ 2790796 h 2888118"/>
              <a:gd name="connsiteX186" fmla="*/ 946040 w 2891598"/>
              <a:gd name="connsiteY186" fmla="*/ 2789919 h 2888118"/>
              <a:gd name="connsiteX187" fmla="*/ 918859 w 2891598"/>
              <a:gd name="connsiteY187" fmla="*/ 2786411 h 2888118"/>
              <a:gd name="connsiteX188" fmla="*/ 892556 w 2891598"/>
              <a:gd name="connsiteY188" fmla="*/ 2778521 h 2888118"/>
              <a:gd name="connsiteX189" fmla="*/ 870636 w 2891598"/>
              <a:gd name="connsiteY189" fmla="*/ 2767122 h 2888118"/>
              <a:gd name="connsiteX190" fmla="*/ 849593 w 2891598"/>
              <a:gd name="connsiteY190" fmla="*/ 2752217 h 2888118"/>
              <a:gd name="connsiteX191" fmla="*/ 831181 w 2891598"/>
              <a:gd name="connsiteY191" fmla="*/ 2734681 h 2888118"/>
              <a:gd name="connsiteX192" fmla="*/ 812769 w 2891598"/>
              <a:gd name="connsiteY192" fmla="*/ 2714516 h 2888118"/>
              <a:gd name="connsiteX193" fmla="*/ 796111 w 2891598"/>
              <a:gd name="connsiteY193" fmla="*/ 2693473 h 2888118"/>
              <a:gd name="connsiteX194" fmla="*/ 779451 w 2891598"/>
              <a:gd name="connsiteY194" fmla="*/ 2671553 h 2888118"/>
              <a:gd name="connsiteX195" fmla="*/ 762793 w 2891598"/>
              <a:gd name="connsiteY195" fmla="*/ 2649634 h 2888118"/>
              <a:gd name="connsiteX196" fmla="*/ 746135 w 2891598"/>
              <a:gd name="connsiteY196" fmla="*/ 2628592 h 2888118"/>
              <a:gd name="connsiteX197" fmla="*/ 728599 w 2891598"/>
              <a:gd name="connsiteY197" fmla="*/ 2608426 h 2888118"/>
              <a:gd name="connsiteX198" fmla="*/ 708433 w 2891598"/>
              <a:gd name="connsiteY198" fmla="*/ 2590889 h 2888118"/>
              <a:gd name="connsiteX199" fmla="*/ 689144 w 2891598"/>
              <a:gd name="connsiteY199" fmla="*/ 2575107 h 2888118"/>
              <a:gd name="connsiteX200" fmla="*/ 667225 w 2891598"/>
              <a:gd name="connsiteY200" fmla="*/ 2562833 h 2888118"/>
              <a:gd name="connsiteX201" fmla="*/ 643552 w 2891598"/>
              <a:gd name="connsiteY201" fmla="*/ 2552312 h 2888118"/>
              <a:gd name="connsiteX202" fmla="*/ 618126 w 2891598"/>
              <a:gd name="connsiteY202" fmla="*/ 2543543 h 2888118"/>
              <a:gd name="connsiteX203" fmla="*/ 591822 w 2891598"/>
              <a:gd name="connsiteY203" fmla="*/ 2535652 h 2888118"/>
              <a:gd name="connsiteX204" fmla="*/ 565519 w 2891598"/>
              <a:gd name="connsiteY204" fmla="*/ 2528638 h 2888118"/>
              <a:gd name="connsiteX205" fmla="*/ 538339 w 2891598"/>
              <a:gd name="connsiteY205" fmla="*/ 2521623 h 2888118"/>
              <a:gd name="connsiteX206" fmla="*/ 512913 w 2891598"/>
              <a:gd name="connsiteY206" fmla="*/ 2513732 h 2888118"/>
              <a:gd name="connsiteX207" fmla="*/ 487486 w 2891598"/>
              <a:gd name="connsiteY207" fmla="*/ 2504965 h 2888118"/>
              <a:gd name="connsiteX208" fmla="*/ 463814 w 2891598"/>
              <a:gd name="connsiteY208" fmla="*/ 2494443 h 2888118"/>
              <a:gd name="connsiteX209" fmla="*/ 442771 w 2891598"/>
              <a:gd name="connsiteY209" fmla="*/ 2481291 h 2888118"/>
              <a:gd name="connsiteX210" fmla="*/ 423481 w 2891598"/>
              <a:gd name="connsiteY210" fmla="*/ 2465510 h 2888118"/>
              <a:gd name="connsiteX211" fmla="*/ 407701 w 2891598"/>
              <a:gd name="connsiteY211" fmla="*/ 2446221 h 2888118"/>
              <a:gd name="connsiteX212" fmla="*/ 394549 w 2891598"/>
              <a:gd name="connsiteY212" fmla="*/ 2425177 h 2888118"/>
              <a:gd name="connsiteX213" fmla="*/ 384027 w 2891598"/>
              <a:gd name="connsiteY213" fmla="*/ 2401504 h 2888118"/>
              <a:gd name="connsiteX214" fmla="*/ 375260 w 2891598"/>
              <a:gd name="connsiteY214" fmla="*/ 2376078 h 2888118"/>
              <a:gd name="connsiteX215" fmla="*/ 367369 w 2891598"/>
              <a:gd name="connsiteY215" fmla="*/ 2350652 h 2888118"/>
              <a:gd name="connsiteX216" fmla="*/ 360355 w 2891598"/>
              <a:gd name="connsiteY216" fmla="*/ 2323472 h 2888118"/>
              <a:gd name="connsiteX217" fmla="*/ 353341 w 2891598"/>
              <a:gd name="connsiteY217" fmla="*/ 2297168 h 2888118"/>
              <a:gd name="connsiteX218" fmla="*/ 345449 w 2891598"/>
              <a:gd name="connsiteY218" fmla="*/ 2270864 h 2888118"/>
              <a:gd name="connsiteX219" fmla="*/ 336681 w 2891598"/>
              <a:gd name="connsiteY219" fmla="*/ 2245437 h 2888118"/>
              <a:gd name="connsiteX220" fmla="*/ 326160 w 2891598"/>
              <a:gd name="connsiteY220" fmla="*/ 2221764 h 2888118"/>
              <a:gd name="connsiteX221" fmla="*/ 313886 w 2891598"/>
              <a:gd name="connsiteY221" fmla="*/ 2199845 h 2888118"/>
              <a:gd name="connsiteX222" fmla="*/ 298104 w 2891598"/>
              <a:gd name="connsiteY222" fmla="*/ 2180556 h 2888118"/>
              <a:gd name="connsiteX223" fmla="*/ 280568 w 2891598"/>
              <a:gd name="connsiteY223" fmla="*/ 2160389 h 2888118"/>
              <a:gd name="connsiteX224" fmla="*/ 260402 w 2891598"/>
              <a:gd name="connsiteY224" fmla="*/ 2142854 h 2888118"/>
              <a:gd name="connsiteX225" fmla="*/ 238482 w 2891598"/>
              <a:gd name="connsiteY225" fmla="*/ 2126196 h 2888118"/>
              <a:gd name="connsiteX226" fmla="*/ 216563 w 2891598"/>
              <a:gd name="connsiteY226" fmla="*/ 2109537 h 2888118"/>
              <a:gd name="connsiteX227" fmla="*/ 194645 w 2891598"/>
              <a:gd name="connsiteY227" fmla="*/ 2092878 h 2888118"/>
              <a:gd name="connsiteX228" fmla="*/ 173602 w 2891598"/>
              <a:gd name="connsiteY228" fmla="*/ 2076218 h 2888118"/>
              <a:gd name="connsiteX229" fmla="*/ 153436 w 2891598"/>
              <a:gd name="connsiteY229" fmla="*/ 2057807 h 2888118"/>
              <a:gd name="connsiteX230" fmla="*/ 135901 w 2891598"/>
              <a:gd name="connsiteY230" fmla="*/ 2039394 h 2888118"/>
              <a:gd name="connsiteX231" fmla="*/ 120996 w 2891598"/>
              <a:gd name="connsiteY231" fmla="*/ 2018351 h 2888118"/>
              <a:gd name="connsiteX232" fmla="*/ 109598 w 2891598"/>
              <a:gd name="connsiteY232" fmla="*/ 1996432 h 2888118"/>
              <a:gd name="connsiteX233" fmla="*/ 101707 w 2891598"/>
              <a:gd name="connsiteY233" fmla="*/ 1970129 h 2888118"/>
              <a:gd name="connsiteX234" fmla="*/ 98199 w 2891598"/>
              <a:gd name="connsiteY234" fmla="*/ 1942948 h 2888118"/>
              <a:gd name="connsiteX235" fmla="*/ 97322 w 2891598"/>
              <a:gd name="connsiteY235" fmla="*/ 1914891 h 2888118"/>
              <a:gd name="connsiteX236" fmla="*/ 99953 w 2891598"/>
              <a:gd name="connsiteY236" fmla="*/ 1885081 h 2888118"/>
              <a:gd name="connsiteX237" fmla="*/ 103460 w 2891598"/>
              <a:gd name="connsiteY237" fmla="*/ 1855270 h 2888118"/>
              <a:gd name="connsiteX238" fmla="*/ 107843 w 2891598"/>
              <a:gd name="connsiteY238" fmla="*/ 1825459 h 2888118"/>
              <a:gd name="connsiteX239" fmla="*/ 111351 w 2891598"/>
              <a:gd name="connsiteY239" fmla="*/ 1795649 h 2888118"/>
              <a:gd name="connsiteX240" fmla="*/ 113105 w 2891598"/>
              <a:gd name="connsiteY240" fmla="*/ 1765838 h 2888118"/>
              <a:gd name="connsiteX241" fmla="*/ 113105 w 2891598"/>
              <a:gd name="connsiteY241" fmla="*/ 1736904 h 2888118"/>
              <a:gd name="connsiteX242" fmla="*/ 109598 w 2891598"/>
              <a:gd name="connsiteY242" fmla="*/ 1709724 h 2888118"/>
              <a:gd name="connsiteX243" fmla="*/ 102584 w 2891598"/>
              <a:gd name="connsiteY243" fmla="*/ 1682544 h 2888118"/>
              <a:gd name="connsiteX244" fmla="*/ 92062 w 2891598"/>
              <a:gd name="connsiteY244" fmla="*/ 1657117 h 2888118"/>
              <a:gd name="connsiteX245" fmla="*/ 78910 w 2891598"/>
              <a:gd name="connsiteY245" fmla="*/ 1630814 h 2888118"/>
              <a:gd name="connsiteX246" fmla="*/ 64005 w 2891598"/>
              <a:gd name="connsiteY246" fmla="*/ 1604511 h 2888118"/>
              <a:gd name="connsiteX247" fmla="*/ 48224 w 2891598"/>
              <a:gd name="connsiteY247" fmla="*/ 1578207 h 2888118"/>
              <a:gd name="connsiteX248" fmla="*/ 33319 w 2891598"/>
              <a:gd name="connsiteY248" fmla="*/ 1552780 h 2888118"/>
              <a:gd name="connsiteX249" fmla="*/ 20166 w 2891598"/>
              <a:gd name="connsiteY249" fmla="*/ 1525600 h 2888118"/>
              <a:gd name="connsiteX250" fmla="*/ 9645 w 2891598"/>
              <a:gd name="connsiteY250" fmla="*/ 1499297 h 2888118"/>
              <a:gd name="connsiteX251" fmla="*/ 2631 w 2891598"/>
              <a:gd name="connsiteY251" fmla="*/ 1472116 h 2888118"/>
              <a:gd name="connsiteX252" fmla="*/ 0 w 2891598"/>
              <a:gd name="connsiteY252" fmla="*/ 1444059 h 2888118"/>
              <a:gd name="connsiteX253" fmla="*/ 2631 w 2891598"/>
              <a:gd name="connsiteY253" fmla="*/ 1416003 h 2888118"/>
              <a:gd name="connsiteX254" fmla="*/ 9645 w 2891598"/>
              <a:gd name="connsiteY254" fmla="*/ 1388823 h 2888118"/>
              <a:gd name="connsiteX255" fmla="*/ 20166 w 2891598"/>
              <a:gd name="connsiteY255" fmla="*/ 1362518 h 2888118"/>
              <a:gd name="connsiteX256" fmla="*/ 33319 w 2891598"/>
              <a:gd name="connsiteY256" fmla="*/ 1335339 h 2888118"/>
              <a:gd name="connsiteX257" fmla="*/ 48224 w 2891598"/>
              <a:gd name="connsiteY257" fmla="*/ 1309912 h 2888118"/>
              <a:gd name="connsiteX258" fmla="*/ 64005 w 2891598"/>
              <a:gd name="connsiteY258" fmla="*/ 1283608 h 2888118"/>
              <a:gd name="connsiteX259" fmla="*/ 78910 w 2891598"/>
              <a:gd name="connsiteY259" fmla="*/ 1257305 h 2888118"/>
              <a:gd name="connsiteX260" fmla="*/ 92062 w 2891598"/>
              <a:gd name="connsiteY260" fmla="*/ 1231002 h 2888118"/>
              <a:gd name="connsiteX261" fmla="*/ 102584 w 2891598"/>
              <a:gd name="connsiteY261" fmla="*/ 1205574 h 2888118"/>
              <a:gd name="connsiteX262" fmla="*/ 109598 w 2891598"/>
              <a:gd name="connsiteY262" fmla="*/ 1178394 h 2888118"/>
              <a:gd name="connsiteX263" fmla="*/ 113105 w 2891598"/>
              <a:gd name="connsiteY263" fmla="*/ 1151214 h 2888118"/>
              <a:gd name="connsiteX264" fmla="*/ 113105 w 2891598"/>
              <a:gd name="connsiteY264" fmla="*/ 1122281 h 2888118"/>
              <a:gd name="connsiteX265" fmla="*/ 111351 w 2891598"/>
              <a:gd name="connsiteY265" fmla="*/ 1092470 h 2888118"/>
              <a:gd name="connsiteX266" fmla="*/ 107843 w 2891598"/>
              <a:gd name="connsiteY266" fmla="*/ 1062659 h 2888118"/>
              <a:gd name="connsiteX267" fmla="*/ 103460 w 2891598"/>
              <a:gd name="connsiteY267" fmla="*/ 1032848 h 2888118"/>
              <a:gd name="connsiteX268" fmla="*/ 99953 w 2891598"/>
              <a:gd name="connsiteY268" fmla="*/ 1003038 h 2888118"/>
              <a:gd name="connsiteX269" fmla="*/ 97322 w 2891598"/>
              <a:gd name="connsiteY269" fmla="*/ 973229 h 2888118"/>
              <a:gd name="connsiteX270" fmla="*/ 98199 w 2891598"/>
              <a:gd name="connsiteY270" fmla="*/ 945171 h 2888118"/>
              <a:gd name="connsiteX271" fmla="*/ 101707 w 2891598"/>
              <a:gd name="connsiteY271" fmla="*/ 917991 h 2888118"/>
              <a:gd name="connsiteX272" fmla="*/ 109598 w 2891598"/>
              <a:gd name="connsiteY272" fmla="*/ 891687 h 2888118"/>
              <a:gd name="connsiteX273" fmla="*/ 120996 w 2891598"/>
              <a:gd name="connsiteY273" fmla="*/ 869768 h 2888118"/>
              <a:gd name="connsiteX274" fmla="*/ 135901 w 2891598"/>
              <a:gd name="connsiteY274" fmla="*/ 848725 h 2888118"/>
              <a:gd name="connsiteX275" fmla="*/ 153436 w 2891598"/>
              <a:gd name="connsiteY275" fmla="*/ 830313 h 2888118"/>
              <a:gd name="connsiteX276" fmla="*/ 173602 w 2891598"/>
              <a:gd name="connsiteY276" fmla="*/ 811900 h 2888118"/>
              <a:gd name="connsiteX277" fmla="*/ 194645 w 2891598"/>
              <a:gd name="connsiteY277" fmla="*/ 795241 h 2888118"/>
              <a:gd name="connsiteX278" fmla="*/ 216563 w 2891598"/>
              <a:gd name="connsiteY278" fmla="*/ 778582 h 2888118"/>
              <a:gd name="connsiteX279" fmla="*/ 238482 w 2891598"/>
              <a:gd name="connsiteY279" fmla="*/ 761923 h 2888118"/>
              <a:gd name="connsiteX280" fmla="*/ 260402 w 2891598"/>
              <a:gd name="connsiteY280" fmla="*/ 745264 h 2888118"/>
              <a:gd name="connsiteX281" fmla="*/ 280568 w 2891598"/>
              <a:gd name="connsiteY281" fmla="*/ 727729 h 2888118"/>
              <a:gd name="connsiteX282" fmla="*/ 298104 w 2891598"/>
              <a:gd name="connsiteY282" fmla="*/ 707564 h 2888118"/>
              <a:gd name="connsiteX283" fmla="*/ 313886 w 2891598"/>
              <a:gd name="connsiteY283" fmla="*/ 688273 h 2888118"/>
              <a:gd name="connsiteX284" fmla="*/ 326160 w 2891598"/>
              <a:gd name="connsiteY284" fmla="*/ 666354 h 2888118"/>
              <a:gd name="connsiteX285" fmla="*/ 336681 w 2891598"/>
              <a:gd name="connsiteY285" fmla="*/ 642682 h 2888118"/>
              <a:gd name="connsiteX286" fmla="*/ 345449 w 2891598"/>
              <a:gd name="connsiteY286" fmla="*/ 617254 h 2888118"/>
              <a:gd name="connsiteX287" fmla="*/ 353341 w 2891598"/>
              <a:gd name="connsiteY287" fmla="*/ 590950 h 2888118"/>
              <a:gd name="connsiteX288" fmla="*/ 360355 w 2891598"/>
              <a:gd name="connsiteY288" fmla="*/ 564648 h 2888118"/>
              <a:gd name="connsiteX289" fmla="*/ 367369 w 2891598"/>
              <a:gd name="connsiteY289" fmla="*/ 537467 h 2888118"/>
              <a:gd name="connsiteX290" fmla="*/ 375260 w 2891598"/>
              <a:gd name="connsiteY290" fmla="*/ 512041 h 2888118"/>
              <a:gd name="connsiteX291" fmla="*/ 384027 w 2891598"/>
              <a:gd name="connsiteY291" fmla="*/ 486613 h 2888118"/>
              <a:gd name="connsiteX292" fmla="*/ 394549 w 2891598"/>
              <a:gd name="connsiteY292" fmla="*/ 462941 h 2888118"/>
              <a:gd name="connsiteX293" fmla="*/ 407701 w 2891598"/>
              <a:gd name="connsiteY293" fmla="*/ 441899 h 2888118"/>
              <a:gd name="connsiteX294" fmla="*/ 423481 w 2891598"/>
              <a:gd name="connsiteY294" fmla="*/ 422609 h 2888118"/>
              <a:gd name="connsiteX295" fmla="*/ 442771 w 2891598"/>
              <a:gd name="connsiteY295" fmla="*/ 406827 h 2888118"/>
              <a:gd name="connsiteX296" fmla="*/ 463814 w 2891598"/>
              <a:gd name="connsiteY296" fmla="*/ 393675 h 2888118"/>
              <a:gd name="connsiteX297" fmla="*/ 487486 w 2891598"/>
              <a:gd name="connsiteY297" fmla="*/ 383153 h 2888118"/>
              <a:gd name="connsiteX298" fmla="*/ 512913 w 2891598"/>
              <a:gd name="connsiteY298" fmla="*/ 374386 h 2888118"/>
              <a:gd name="connsiteX299" fmla="*/ 538339 w 2891598"/>
              <a:gd name="connsiteY299" fmla="*/ 366495 h 2888118"/>
              <a:gd name="connsiteX300" fmla="*/ 565519 w 2891598"/>
              <a:gd name="connsiteY300" fmla="*/ 359480 h 2888118"/>
              <a:gd name="connsiteX301" fmla="*/ 591822 w 2891598"/>
              <a:gd name="connsiteY301" fmla="*/ 352466 h 2888118"/>
              <a:gd name="connsiteX302" fmla="*/ 618126 w 2891598"/>
              <a:gd name="connsiteY302" fmla="*/ 344575 h 2888118"/>
              <a:gd name="connsiteX303" fmla="*/ 643552 w 2891598"/>
              <a:gd name="connsiteY303" fmla="*/ 335808 h 2888118"/>
              <a:gd name="connsiteX304" fmla="*/ 667225 w 2891598"/>
              <a:gd name="connsiteY304" fmla="*/ 325286 h 2888118"/>
              <a:gd name="connsiteX305" fmla="*/ 689144 w 2891598"/>
              <a:gd name="connsiteY305" fmla="*/ 313012 h 2888118"/>
              <a:gd name="connsiteX306" fmla="*/ 708433 w 2891598"/>
              <a:gd name="connsiteY306" fmla="*/ 297229 h 2888118"/>
              <a:gd name="connsiteX307" fmla="*/ 728599 w 2891598"/>
              <a:gd name="connsiteY307" fmla="*/ 279693 h 2888118"/>
              <a:gd name="connsiteX308" fmla="*/ 746135 w 2891598"/>
              <a:gd name="connsiteY308" fmla="*/ 259528 h 2888118"/>
              <a:gd name="connsiteX309" fmla="*/ 762793 w 2891598"/>
              <a:gd name="connsiteY309" fmla="*/ 238484 h 2888118"/>
              <a:gd name="connsiteX310" fmla="*/ 779451 w 2891598"/>
              <a:gd name="connsiteY310" fmla="*/ 216565 h 2888118"/>
              <a:gd name="connsiteX311" fmla="*/ 796111 w 2891598"/>
              <a:gd name="connsiteY311" fmla="*/ 194645 h 2888118"/>
              <a:gd name="connsiteX312" fmla="*/ 812769 w 2891598"/>
              <a:gd name="connsiteY312" fmla="*/ 173603 h 2888118"/>
              <a:gd name="connsiteX313" fmla="*/ 831181 w 2891598"/>
              <a:gd name="connsiteY313" fmla="*/ 153437 h 2888118"/>
              <a:gd name="connsiteX314" fmla="*/ 849593 w 2891598"/>
              <a:gd name="connsiteY314" fmla="*/ 135902 h 2888118"/>
              <a:gd name="connsiteX315" fmla="*/ 870636 w 2891598"/>
              <a:gd name="connsiteY315" fmla="*/ 120996 h 2888118"/>
              <a:gd name="connsiteX316" fmla="*/ 892556 w 2891598"/>
              <a:gd name="connsiteY316" fmla="*/ 109598 h 2888118"/>
              <a:gd name="connsiteX317" fmla="*/ 918859 w 2891598"/>
              <a:gd name="connsiteY317" fmla="*/ 101707 h 2888118"/>
              <a:gd name="connsiteX318" fmla="*/ 946040 w 2891598"/>
              <a:gd name="connsiteY318" fmla="*/ 98199 h 2888118"/>
              <a:gd name="connsiteX319" fmla="*/ 974095 w 2891598"/>
              <a:gd name="connsiteY319" fmla="*/ 97323 h 2888118"/>
              <a:gd name="connsiteX320" fmla="*/ 1003905 w 2891598"/>
              <a:gd name="connsiteY320" fmla="*/ 99954 h 2888118"/>
              <a:gd name="connsiteX321" fmla="*/ 1033716 w 2891598"/>
              <a:gd name="connsiteY321" fmla="*/ 103461 h 2888118"/>
              <a:gd name="connsiteX322" fmla="*/ 1063527 w 2891598"/>
              <a:gd name="connsiteY322" fmla="*/ 107844 h 2888118"/>
              <a:gd name="connsiteX323" fmla="*/ 1093337 w 2891598"/>
              <a:gd name="connsiteY323" fmla="*/ 111352 h 2888118"/>
              <a:gd name="connsiteX324" fmla="*/ 1123147 w 2891598"/>
              <a:gd name="connsiteY324" fmla="*/ 113105 h 2888118"/>
              <a:gd name="connsiteX325" fmla="*/ 1152081 w 2891598"/>
              <a:gd name="connsiteY325" fmla="*/ 113105 h 2888118"/>
              <a:gd name="connsiteX326" fmla="*/ 1179261 w 2891598"/>
              <a:gd name="connsiteY326" fmla="*/ 109598 h 2888118"/>
              <a:gd name="connsiteX327" fmla="*/ 1206441 w 2891598"/>
              <a:gd name="connsiteY327" fmla="*/ 102583 h 2888118"/>
              <a:gd name="connsiteX328" fmla="*/ 1232744 w 2891598"/>
              <a:gd name="connsiteY328" fmla="*/ 92063 h 2888118"/>
              <a:gd name="connsiteX329" fmla="*/ 1259047 w 2891598"/>
              <a:gd name="connsiteY329" fmla="*/ 78033 h 2888118"/>
              <a:gd name="connsiteX330" fmla="*/ 1285350 w 2891598"/>
              <a:gd name="connsiteY330" fmla="*/ 64005 h 2888118"/>
              <a:gd name="connsiteX331" fmla="*/ 1311653 w 2891598"/>
              <a:gd name="connsiteY331" fmla="*/ 48224 h 2888118"/>
              <a:gd name="connsiteX332" fmla="*/ 1337080 w 2891598"/>
              <a:gd name="connsiteY332" fmla="*/ 33318 h 2888118"/>
              <a:gd name="connsiteX333" fmla="*/ 1364260 w 2891598"/>
              <a:gd name="connsiteY333" fmla="*/ 20166 h 2888118"/>
              <a:gd name="connsiteX334" fmla="*/ 1390563 w 2891598"/>
              <a:gd name="connsiteY334" fmla="*/ 9644 h 2888118"/>
              <a:gd name="connsiteX335" fmla="*/ 1417743 w 2891598"/>
              <a:gd name="connsiteY335" fmla="*/ 2630 h 288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2891598" h="2888118">
                <a:moveTo>
                  <a:pt x="1445800" y="0"/>
                </a:moveTo>
                <a:lnTo>
                  <a:pt x="1473855" y="2630"/>
                </a:lnTo>
                <a:lnTo>
                  <a:pt x="1501036" y="9644"/>
                </a:lnTo>
                <a:lnTo>
                  <a:pt x="1527340" y="20166"/>
                </a:lnTo>
                <a:lnTo>
                  <a:pt x="1554518" y="33318"/>
                </a:lnTo>
                <a:lnTo>
                  <a:pt x="1579946" y="48224"/>
                </a:lnTo>
                <a:lnTo>
                  <a:pt x="1606250" y="64005"/>
                </a:lnTo>
                <a:lnTo>
                  <a:pt x="1632552" y="78033"/>
                </a:lnTo>
                <a:lnTo>
                  <a:pt x="1658855" y="92063"/>
                </a:lnTo>
                <a:lnTo>
                  <a:pt x="1684282" y="102583"/>
                </a:lnTo>
                <a:lnTo>
                  <a:pt x="1712338" y="109598"/>
                </a:lnTo>
                <a:lnTo>
                  <a:pt x="1739518" y="113105"/>
                </a:lnTo>
                <a:lnTo>
                  <a:pt x="1768452" y="113105"/>
                </a:lnTo>
                <a:lnTo>
                  <a:pt x="1798262" y="111352"/>
                </a:lnTo>
                <a:lnTo>
                  <a:pt x="1828072" y="107844"/>
                </a:lnTo>
                <a:lnTo>
                  <a:pt x="1857883" y="103461"/>
                </a:lnTo>
                <a:lnTo>
                  <a:pt x="1887693" y="99954"/>
                </a:lnTo>
                <a:lnTo>
                  <a:pt x="1917504" y="97323"/>
                </a:lnTo>
                <a:lnTo>
                  <a:pt x="1945560" y="98199"/>
                </a:lnTo>
                <a:lnTo>
                  <a:pt x="1972740" y="101707"/>
                </a:lnTo>
                <a:lnTo>
                  <a:pt x="1999043" y="109598"/>
                </a:lnTo>
                <a:lnTo>
                  <a:pt x="2020963" y="120996"/>
                </a:lnTo>
                <a:lnTo>
                  <a:pt x="2042004" y="135902"/>
                </a:lnTo>
                <a:lnTo>
                  <a:pt x="2060417" y="153437"/>
                </a:lnTo>
                <a:lnTo>
                  <a:pt x="2078829" y="173603"/>
                </a:lnTo>
                <a:lnTo>
                  <a:pt x="2095489" y="194645"/>
                </a:lnTo>
                <a:lnTo>
                  <a:pt x="2112147" y="216565"/>
                </a:lnTo>
                <a:lnTo>
                  <a:pt x="2128805" y="238484"/>
                </a:lnTo>
                <a:lnTo>
                  <a:pt x="2145463" y="259528"/>
                </a:lnTo>
                <a:lnTo>
                  <a:pt x="2163000" y="279693"/>
                </a:lnTo>
                <a:lnTo>
                  <a:pt x="2183166" y="297229"/>
                </a:lnTo>
                <a:lnTo>
                  <a:pt x="2202455" y="313012"/>
                </a:lnTo>
                <a:lnTo>
                  <a:pt x="2224374" y="325286"/>
                </a:lnTo>
                <a:lnTo>
                  <a:pt x="2248047" y="335808"/>
                </a:lnTo>
                <a:lnTo>
                  <a:pt x="2273473" y="344575"/>
                </a:lnTo>
                <a:lnTo>
                  <a:pt x="2299776" y="352466"/>
                </a:lnTo>
                <a:lnTo>
                  <a:pt x="2326079" y="359480"/>
                </a:lnTo>
                <a:lnTo>
                  <a:pt x="2353259" y="366495"/>
                </a:lnTo>
                <a:lnTo>
                  <a:pt x="2378686" y="374386"/>
                </a:lnTo>
                <a:lnTo>
                  <a:pt x="2404111" y="383153"/>
                </a:lnTo>
                <a:lnTo>
                  <a:pt x="2427785" y="393675"/>
                </a:lnTo>
                <a:lnTo>
                  <a:pt x="2448828" y="406827"/>
                </a:lnTo>
                <a:lnTo>
                  <a:pt x="2468117" y="422609"/>
                </a:lnTo>
                <a:lnTo>
                  <a:pt x="2483898" y="441899"/>
                </a:lnTo>
                <a:lnTo>
                  <a:pt x="2497050" y="462941"/>
                </a:lnTo>
                <a:lnTo>
                  <a:pt x="2507571" y="486613"/>
                </a:lnTo>
                <a:lnTo>
                  <a:pt x="2516339" y="512041"/>
                </a:lnTo>
                <a:lnTo>
                  <a:pt x="2524229" y="537467"/>
                </a:lnTo>
                <a:lnTo>
                  <a:pt x="2531245" y="564648"/>
                </a:lnTo>
                <a:lnTo>
                  <a:pt x="2538259" y="590950"/>
                </a:lnTo>
                <a:lnTo>
                  <a:pt x="2546149" y="617254"/>
                </a:lnTo>
                <a:lnTo>
                  <a:pt x="2554917" y="642682"/>
                </a:lnTo>
                <a:lnTo>
                  <a:pt x="2565438" y="666354"/>
                </a:lnTo>
                <a:lnTo>
                  <a:pt x="2577714" y="688273"/>
                </a:lnTo>
                <a:lnTo>
                  <a:pt x="2593495" y="707564"/>
                </a:lnTo>
                <a:lnTo>
                  <a:pt x="2611030" y="727729"/>
                </a:lnTo>
                <a:lnTo>
                  <a:pt x="2631196" y="745264"/>
                </a:lnTo>
                <a:lnTo>
                  <a:pt x="2652239" y="761923"/>
                </a:lnTo>
                <a:lnTo>
                  <a:pt x="2675035" y="778582"/>
                </a:lnTo>
                <a:lnTo>
                  <a:pt x="2696954" y="795241"/>
                </a:lnTo>
                <a:lnTo>
                  <a:pt x="2717996" y="811900"/>
                </a:lnTo>
                <a:lnTo>
                  <a:pt x="2738161" y="830313"/>
                </a:lnTo>
                <a:lnTo>
                  <a:pt x="2755698" y="848725"/>
                </a:lnTo>
                <a:lnTo>
                  <a:pt x="2770603" y="869768"/>
                </a:lnTo>
                <a:lnTo>
                  <a:pt x="2782002" y="891687"/>
                </a:lnTo>
                <a:lnTo>
                  <a:pt x="2789892" y="917991"/>
                </a:lnTo>
                <a:lnTo>
                  <a:pt x="2793399" y="945171"/>
                </a:lnTo>
                <a:lnTo>
                  <a:pt x="2794276" y="973229"/>
                </a:lnTo>
                <a:lnTo>
                  <a:pt x="2791646" y="1003038"/>
                </a:lnTo>
                <a:lnTo>
                  <a:pt x="2788138" y="1032848"/>
                </a:lnTo>
                <a:lnTo>
                  <a:pt x="2783755" y="1062659"/>
                </a:lnTo>
                <a:lnTo>
                  <a:pt x="2780247" y="1092470"/>
                </a:lnTo>
                <a:lnTo>
                  <a:pt x="2778495" y="1122281"/>
                </a:lnTo>
                <a:lnTo>
                  <a:pt x="2778495" y="1151214"/>
                </a:lnTo>
                <a:lnTo>
                  <a:pt x="2782002" y="1178394"/>
                </a:lnTo>
                <a:lnTo>
                  <a:pt x="2789015" y="1205574"/>
                </a:lnTo>
                <a:lnTo>
                  <a:pt x="2799536" y="1231002"/>
                </a:lnTo>
                <a:lnTo>
                  <a:pt x="2813566" y="1257305"/>
                </a:lnTo>
                <a:lnTo>
                  <a:pt x="2827593" y="1283608"/>
                </a:lnTo>
                <a:lnTo>
                  <a:pt x="2843376" y="1309912"/>
                </a:lnTo>
                <a:lnTo>
                  <a:pt x="2858280" y="1335339"/>
                </a:lnTo>
                <a:lnTo>
                  <a:pt x="2871432" y="1362518"/>
                </a:lnTo>
                <a:lnTo>
                  <a:pt x="2881953" y="1388823"/>
                </a:lnTo>
                <a:lnTo>
                  <a:pt x="2888967" y="1416003"/>
                </a:lnTo>
                <a:lnTo>
                  <a:pt x="2891598" y="1444059"/>
                </a:lnTo>
                <a:lnTo>
                  <a:pt x="2888967" y="1472116"/>
                </a:lnTo>
                <a:lnTo>
                  <a:pt x="2881953" y="1499297"/>
                </a:lnTo>
                <a:lnTo>
                  <a:pt x="2871432" y="1525600"/>
                </a:lnTo>
                <a:lnTo>
                  <a:pt x="2858280" y="1552780"/>
                </a:lnTo>
                <a:lnTo>
                  <a:pt x="2843376" y="1578207"/>
                </a:lnTo>
                <a:lnTo>
                  <a:pt x="2827593" y="1604511"/>
                </a:lnTo>
                <a:lnTo>
                  <a:pt x="2813566" y="1630814"/>
                </a:lnTo>
                <a:lnTo>
                  <a:pt x="2799536" y="1657117"/>
                </a:lnTo>
                <a:lnTo>
                  <a:pt x="2789015" y="1682544"/>
                </a:lnTo>
                <a:lnTo>
                  <a:pt x="2782002" y="1709724"/>
                </a:lnTo>
                <a:lnTo>
                  <a:pt x="2778495" y="1736904"/>
                </a:lnTo>
                <a:lnTo>
                  <a:pt x="2778495" y="1765838"/>
                </a:lnTo>
                <a:lnTo>
                  <a:pt x="2780247" y="1795649"/>
                </a:lnTo>
                <a:lnTo>
                  <a:pt x="2783755" y="1825459"/>
                </a:lnTo>
                <a:lnTo>
                  <a:pt x="2788138" y="1855270"/>
                </a:lnTo>
                <a:lnTo>
                  <a:pt x="2791646" y="1885081"/>
                </a:lnTo>
                <a:lnTo>
                  <a:pt x="2794276" y="1914891"/>
                </a:lnTo>
                <a:lnTo>
                  <a:pt x="2793399" y="1942948"/>
                </a:lnTo>
                <a:lnTo>
                  <a:pt x="2789892" y="1970129"/>
                </a:lnTo>
                <a:lnTo>
                  <a:pt x="2782002" y="1996432"/>
                </a:lnTo>
                <a:lnTo>
                  <a:pt x="2770603" y="2018351"/>
                </a:lnTo>
                <a:lnTo>
                  <a:pt x="2755698" y="2039394"/>
                </a:lnTo>
                <a:lnTo>
                  <a:pt x="2738161" y="2057807"/>
                </a:lnTo>
                <a:lnTo>
                  <a:pt x="2717996" y="2076218"/>
                </a:lnTo>
                <a:lnTo>
                  <a:pt x="2696954" y="2092878"/>
                </a:lnTo>
                <a:lnTo>
                  <a:pt x="2675035" y="2109537"/>
                </a:lnTo>
                <a:lnTo>
                  <a:pt x="2652239" y="2126196"/>
                </a:lnTo>
                <a:lnTo>
                  <a:pt x="2631196" y="2142854"/>
                </a:lnTo>
                <a:lnTo>
                  <a:pt x="2611030" y="2160389"/>
                </a:lnTo>
                <a:lnTo>
                  <a:pt x="2593495" y="2180556"/>
                </a:lnTo>
                <a:lnTo>
                  <a:pt x="2577714" y="2199845"/>
                </a:lnTo>
                <a:lnTo>
                  <a:pt x="2565438" y="2221764"/>
                </a:lnTo>
                <a:lnTo>
                  <a:pt x="2554917" y="2245437"/>
                </a:lnTo>
                <a:lnTo>
                  <a:pt x="2546149" y="2270864"/>
                </a:lnTo>
                <a:lnTo>
                  <a:pt x="2538259" y="2297168"/>
                </a:lnTo>
                <a:lnTo>
                  <a:pt x="2531245" y="2323472"/>
                </a:lnTo>
                <a:lnTo>
                  <a:pt x="2524229" y="2350652"/>
                </a:lnTo>
                <a:lnTo>
                  <a:pt x="2516339" y="2376078"/>
                </a:lnTo>
                <a:lnTo>
                  <a:pt x="2507571" y="2401504"/>
                </a:lnTo>
                <a:lnTo>
                  <a:pt x="2497050" y="2425177"/>
                </a:lnTo>
                <a:lnTo>
                  <a:pt x="2483898" y="2446221"/>
                </a:lnTo>
                <a:lnTo>
                  <a:pt x="2468117" y="2465510"/>
                </a:lnTo>
                <a:lnTo>
                  <a:pt x="2448828" y="2481291"/>
                </a:lnTo>
                <a:lnTo>
                  <a:pt x="2427785" y="2494443"/>
                </a:lnTo>
                <a:lnTo>
                  <a:pt x="2404111" y="2504965"/>
                </a:lnTo>
                <a:lnTo>
                  <a:pt x="2378686" y="2513732"/>
                </a:lnTo>
                <a:lnTo>
                  <a:pt x="2353259" y="2521623"/>
                </a:lnTo>
                <a:lnTo>
                  <a:pt x="2326079" y="2528638"/>
                </a:lnTo>
                <a:lnTo>
                  <a:pt x="2299776" y="2535652"/>
                </a:lnTo>
                <a:lnTo>
                  <a:pt x="2273473" y="2543543"/>
                </a:lnTo>
                <a:lnTo>
                  <a:pt x="2248047" y="2552312"/>
                </a:lnTo>
                <a:lnTo>
                  <a:pt x="2224374" y="2562833"/>
                </a:lnTo>
                <a:lnTo>
                  <a:pt x="2202455" y="2575107"/>
                </a:lnTo>
                <a:lnTo>
                  <a:pt x="2183166" y="2590889"/>
                </a:lnTo>
                <a:lnTo>
                  <a:pt x="2163000" y="2608426"/>
                </a:lnTo>
                <a:lnTo>
                  <a:pt x="2145463" y="2628592"/>
                </a:lnTo>
                <a:lnTo>
                  <a:pt x="2128805" y="2649634"/>
                </a:lnTo>
                <a:lnTo>
                  <a:pt x="2112147" y="2671553"/>
                </a:lnTo>
                <a:lnTo>
                  <a:pt x="2095489" y="2693473"/>
                </a:lnTo>
                <a:lnTo>
                  <a:pt x="2078829" y="2714516"/>
                </a:lnTo>
                <a:lnTo>
                  <a:pt x="2060417" y="2734681"/>
                </a:lnTo>
                <a:lnTo>
                  <a:pt x="2042004" y="2752217"/>
                </a:lnTo>
                <a:lnTo>
                  <a:pt x="2020963" y="2767122"/>
                </a:lnTo>
                <a:lnTo>
                  <a:pt x="1999043" y="2778521"/>
                </a:lnTo>
                <a:lnTo>
                  <a:pt x="1972740" y="2786411"/>
                </a:lnTo>
                <a:lnTo>
                  <a:pt x="1945560" y="2789919"/>
                </a:lnTo>
                <a:lnTo>
                  <a:pt x="1917504" y="2790796"/>
                </a:lnTo>
                <a:lnTo>
                  <a:pt x="1887693" y="2788165"/>
                </a:lnTo>
                <a:lnTo>
                  <a:pt x="1857883" y="2784659"/>
                </a:lnTo>
                <a:lnTo>
                  <a:pt x="1828072" y="2780274"/>
                </a:lnTo>
                <a:lnTo>
                  <a:pt x="1798262" y="2776767"/>
                </a:lnTo>
                <a:lnTo>
                  <a:pt x="1768452" y="2775013"/>
                </a:lnTo>
                <a:lnTo>
                  <a:pt x="1739518" y="2775013"/>
                </a:lnTo>
                <a:lnTo>
                  <a:pt x="1712338" y="2778521"/>
                </a:lnTo>
                <a:lnTo>
                  <a:pt x="1684282" y="2785535"/>
                </a:lnTo>
                <a:lnTo>
                  <a:pt x="1658855" y="2796057"/>
                </a:lnTo>
                <a:lnTo>
                  <a:pt x="1632552" y="2810085"/>
                </a:lnTo>
                <a:lnTo>
                  <a:pt x="1606250" y="2824114"/>
                </a:lnTo>
                <a:lnTo>
                  <a:pt x="1579946" y="2839896"/>
                </a:lnTo>
                <a:lnTo>
                  <a:pt x="1554518" y="2854801"/>
                </a:lnTo>
                <a:lnTo>
                  <a:pt x="1527340" y="2867952"/>
                </a:lnTo>
                <a:lnTo>
                  <a:pt x="1501036" y="2878474"/>
                </a:lnTo>
                <a:lnTo>
                  <a:pt x="1473855" y="2885488"/>
                </a:lnTo>
                <a:lnTo>
                  <a:pt x="1445800" y="2888118"/>
                </a:lnTo>
                <a:lnTo>
                  <a:pt x="1417743" y="2885488"/>
                </a:lnTo>
                <a:lnTo>
                  <a:pt x="1390563" y="2878474"/>
                </a:lnTo>
                <a:lnTo>
                  <a:pt x="1364260" y="2867952"/>
                </a:lnTo>
                <a:lnTo>
                  <a:pt x="1337080" y="2854801"/>
                </a:lnTo>
                <a:lnTo>
                  <a:pt x="1311653" y="2839896"/>
                </a:lnTo>
                <a:lnTo>
                  <a:pt x="1285350" y="2824114"/>
                </a:lnTo>
                <a:lnTo>
                  <a:pt x="1259047" y="2810085"/>
                </a:lnTo>
                <a:lnTo>
                  <a:pt x="1232744" y="2796057"/>
                </a:lnTo>
                <a:lnTo>
                  <a:pt x="1206441" y="2785535"/>
                </a:lnTo>
                <a:lnTo>
                  <a:pt x="1179261" y="2778521"/>
                </a:lnTo>
                <a:lnTo>
                  <a:pt x="1152081" y="2775013"/>
                </a:lnTo>
                <a:lnTo>
                  <a:pt x="1123147" y="2775013"/>
                </a:lnTo>
                <a:lnTo>
                  <a:pt x="1093337" y="2776767"/>
                </a:lnTo>
                <a:lnTo>
                  <a:pt x="1063527" y="2780274"/>
                </a:lnTo>
                <a:lnTo>
                  <a:pt x="1033716" y="2784659"/>
                </a:lnTo>
                <a:lnTo>
                  <a:pt x="1003905" y="2788165"/>
                </a:lnTo>
                <a:lnTo>
                  <a:pt x="974095" y="2790796"/>
                </a:lnTo>
                <a:lnTo>
                  <a:pt x="946040" y="2789919"/>
                </a:lnTo>
                <a:lnTo>
                  <a:pt x="918859" y="2786411"/>
                </a:lnTo>
                <a:lnTo>
                  <a:pt x="892556" y="2778521"/>
                </a:lnTo>
                <a:lnTo>
                  <a:pt x="870636" y="2767122"/>
                </a:lnTo>
                <a:lnTo>
                  <a:pt x="849593" y="2752217"/>
                </a:lnTo>
                <a:lnTo>
                  <a:pt x="831181" y="2734681"/>
                </a:lnTo>
                <a:lnTo>
                  <a:pt x="812769" y="2714516"/>
                </a:lnTo>
                <a:lnTo>
                  <a:pt x="796111" y="2693473"/>
                </a:lnTo>
                <a:lnTo>
                  <a:pt x="779451" y="2671553"/>
                </a:lnTo>
                <a:lnTo>
                  <a:pt x="762793" y="2649634"/>
                </a:lnTo>
                <a:lnTo>
                  <a:pt x="746135" y="2628592"/>
                </a:lnTo>
                <a:lnTo>
                  <a:pt x="728599" y="2608426"/>
                </a:lnTo>
                <a:lnTo>
                  <a:pt x="708433" y="2590889"/>
                </a:lnTo>
                <a:lnTo>
                  <a:pt x="689144" y="2575107"/>
                </a:lnTo>
                <a:lnTo>
                  <a:pt x="667225" y="2562833"/>
                </a:lnTo>
                <a:lnTo>
                  <a:pt x="643552" y="2552312"/>
                </a:lnTo>
                <a:lnTo>
                  <a:pt x="618126" y="2543543"/>
                </a:lnTo>
                <a:lnTo>
                  <a:pt x="591822" y="2535652"/>
                </a:lnTo>
                <a:lnTo>
                  <a:pt x="565519" y="2528638"/>
                </a:lnTo>
                <a:lnTo>
                  <a:pt x="538339" y="2521623"/>
                </a:lnTo>
                <a:lnTo>
                  <a:pt x="512913" y="2513732"/>
                </a:lnTo>
                <a:lnTo>
                  <a:pt x="487486" y="2504965"/>
                </a:lnTo>
                <a:lnTo>
                  <a:pt x="463814" y="2494443"/>
                </a:lnTo>
                <a:lnTo>
                  <a:pt x="442771" y="2481291"/>
                </a:lnTo>
                <a:lnTo>
                  <a:pt x="423481" y="2465510"/>
                </a:lnTo>
                <a:lnTo>
                  <a:pt x="407701" y="2446221"/>
                </a:lnTo>
                <a:lnTo>
                  <a:pt x="394549" y="2425177"/>
                </a:lnTo>
                <a:lnTo>
                  <a:pt x="384027" y="2401504"/>
                </a:lnTo>
                <a:lnTo>
                  <a:pt x="375260" y="2376078"/>
                </a:lnTo>
                <a:lnTo>
                  <a:pt x="367369" y="2350652"/>
                </a:lnTo>
                <a:lnTo>
                  <a:pt x="360355" y="2323472"/>
                </a:lnTo>
                <a:lnTo>
                  <a:pt x="353341" y="2297168"/>
                </a:lnTo>
                <a:lnTo>
                  <a:pt x="345449" y="2270864"/>
                </a:lnTo>
                <a:lnTo>
                  <a:pt x="336681" y="2245437"/>
                </a:lnTo>
                <a:lnTo>
                  <a:pt x="326160" y="2221764"/>
                </a:lnTo>
                <a:lnTo>
                  <a:pt x="313886" y="2199845"/>
                </a:lnTo>
                <a:lnTo>
                  <a:pt x="298104" y="2180556"/>
                </a:lnTo>
                <a:lnTo>
                  <a:pt x="280568" y="2160389"/>
                </a:lnTo>
                <a:lnTo>
                  <a:pt x="260402" y="2142854"/>
                </a:lnTo>
                <a:lnTo>
                  <a:pt x="238482" y="2126196"/>
                </a:lnTo>
                <a:lnTo>
                  <a:pt x="216563" y="2109537"/>
                </a:lnTo>
                <a:lnTo>
                  <a:pt x="194645" y="2092878"/>
                </a:lnTo>
                <a:lnTo>
                  <a:pt x="173602" y="2076218"/>
                </a:lnTo>
                <a:lnTo>
                  <a:pt x="153436" y="2057807"/>
                </a:lnTo>
                <a:lnTo>
                  <a:pt x="135901" y="2039394"/>
                </a:lnTo>
                <a:lnTo>
                  <a:pt x="120996" y="2018351"/>
                </a:lnTo>
                <a:lnTo>
                  <a:pt x="109598" y="1996432"/>
                </a:lnTo>
                <a:lnTo>
                  <a:pt x="101707" y="1970129"/>
                </a:lnTo>
                <a:lnTo>
                  <a:pt x="98199" y="1942948"/>
                </a:lnTo>
                <a:lnTo>
                  <a:pt x="97322" y="1914891"/>
                </a:lnTo>
                <a:lnTo>
                  <a:pt x="99953" y="1885081"/>
                </a:lnTo>
                <a:lnTo>
                  <a:pt x="103460" y="1855270"/>
                </a:lnTo>
                <a:lnTo>
                  <a:pt x="107843" y="1825459"/>
                </a:lnTo>
                <a:lnTo>
                  <a:pt x="111351" y="1795649"/>
                </a:lnTo>
                <a:lnTo>
                  <a:pt x="113105" y="1765838"/>
                </a:lnTo>
                <a:lnTo>
                  <a:pt x="113105" y="1736904"/>
                </a:lnTo>
                <a:lnTo>
                  <a:pt x="109598" y="1709724"/>
                </a:lnTo>
                <a:lnTo>
                  <a:pt x="102584" y="1682544"/>
                </a:lnTo>
                <a:lnTo>
                  <a:pt x="92062" y="1657117"/>
                </a:lnTo>
                <a:lnTo>
                  <a:pt x="78910" y="1630814"/>
                </a:lnTo>
                <a:lnTo>
                  <a:pt x="64005" y="1604511"/>
                </a:lnTo>
                <a:lnTo>
                  <a:pt x="48224" y="1578207"/>
                </a:lnTo>
                <a:lnTo>
                  <a:pt x="33319" y="1552780"/>
                </a:lnTo>
                <a:lnTo>
                  <a:pt x="20166" y="1525600"/>
                </a:lnTo>
                <a:lnTo>
                  <a:pt x="9645" y="1499297"/>
                </a:lnTo>
                <a:lnTo>
                  <a:pt x="2631" y="1472116"/>
                </a:lnTo>
                <a:lnTo>
                  <a:pt x="0" y="1444059"/>
                </a:lnTo>
                <a:lnTo>
                  <a:pt x="2631" y="1416003"/>
                </a:lnTo>
                <a:lnTo>
                  <a:pt x="9645" y="1388823"/>
                </a:lnTo>
                <a:lnTo>
                  <a:pt x="20166" y="1362518"/>
                </a:lnTo>
                <a:lnTo>
                  <a:pt x="33319" y="1335339"/>
                </a:lnTo>
                <a:lnTo>
                  <a:pt x="48224" y="1309912"/>
                </a:lnTo>
                <a:lnTo>
                  <a:pt x="64005" y="1283608"/>
                </a:lnTo>
                <a:lnTo>
                  <a:pt x="78910" y="1257305"/>
                </a:lnTo>
                <a:lnTo>
                  <a:pt x="92062" y="1231002"/>
                </a:lnTo>
                <a:lnTo>
                  <a:pt x="102584" y="1205574"/>
                </a:lnTo>
                <a:lnTo>
                  <a:pt x="109598" y="1178394"/>
                </a:lnTo>
                <a:lnTo>
                  <a:pt x="113105" y="1151214"/>
                </a:lnTo>
                <a:lnTo>
                  <a:pt x="113105" y="1122281"/>
                </a:lnTo>
                <a:lnTo>
                  <a:pt x="111351" y="1092470"/>
                </a:lnTo>
                <a:lnTo>
                  <a:pt x="107843" y="1062659"/>
                </a:lnTo>
                <a:lnTo>
                  <a:pt x="103460" y="1032848"/>
                </a:lnTo>
                <a:lnTo>
                  <a:pt x="99953" y="1003038"/>
                </a:lnTo>
                <a:lnTo>
                  <a:pt x="97322" y="973229"/>
                </a:lnTo>
                <a:lnTo>
                  <a:pt x="98199" y="945171"/>
                </a:lnTo>
                <a:lnTo>
                  <a:pt x="101707" y="917991"/>
                </a:lnTo>
                <a:lnTo>
                  <a:pt x="109598" y="891687"/>
                </a:lnTo>
                <a:lnTo>
                  <a:pt x="120996" y="869768"/>
                </a:lnTo>
                <a:lnTo>
                  <a:pt x="135901" y="848725"/>
                </a:lnTo>
                <a:lnTo>
                  <a:pt x="153436" y="830313"/>
                </a:lnTo>
                <a:lnTo>
                  <a:pt x="173602" y="811900"/>
                </a:lnTo>
                <a:lnTo>
                  <a:pt x="194645" y="795241"/>
                </a:lnTo>
                <a:lnTo>
                  <a:pt x="216563" y="778582"/>
                </a:lnTo>
                <a:lnTo>
                  <a:pt x="238482" y="761923"/>
                </a:lnTo>
                <a:lnTo>
                  <a:pt x="260402" y="745264"/>
                </a:lnTo>
                <a:lnTo>
                  <a:pt x="280568" y="727729"/>
                </a:lnTo>
                <a:lnTo>
                  <a:pt x="298104" y="707564"/>
                </a:lnTo>
                <a:lnTo>
                  <a:pt x="313886" y="688273"/>
                </a:lnTo>
                <a:lnTo>
                  <a:pt x="326160" y="666354"/>
                </a:lnTo>
                <a:lnTo>
                  <a:pt x="336681" y="642682"/>
                </a:lnTo>
                <a:lnTo>
                  <a:pt x="345449" y="617254"/>
                </a:lnTo>
                <a:lnTo>
                  <a:pt x="353341" y="590950"/>
                </a:lnTo>
                <a:lnTo>
                  <a:pt x="360355" y="564648"/>
                </a:lnTo>
                <a:lnTo>
                  <a:pt x="367369" y="537467"/>
                </a:lnTo>
                <a:lnTo>
                  <a:pt x="375260" y="512041"/>
                </a:lnTo>
                <a:lnTo>
                  <a:pt x="384027" y="486613"/>
                </a:lnTo>
                <a:lnTo>
                  <a:pt x="394549" y="462941"/>
                </a:lnTo>
                <a:lnTo>
                  <a:pt x="407701" y="441899"/>
                </a:lnTo>
                <a:lnTo>
                  <a:pt x="423481" y="422609"/>
                </a:lnTo>
                <a:lnTo>
                  <a:pt x="442771" y="406827"/>
                </a:lnTo>
                <a:lnTo>
                  <a:pt x="463814" y="393675"/>
                </a:lnTo>
                <a:lnTo>
                  <a:pt x="487486" y="383153"/>
                </a:lnTo>
                <a:lnTo>
                  <a:pt x="512913" y="374386"/>
                </a:lnTo>
                <a:lnTo>
                  <a:pt x="538339" y="366495"/>
                </a:lnTo>
                <a:lnTo>
                  <a:pt x="565519" y="359480"/>
                </a:lnTo>
                <a:lnTo>
                  <a:pt x="591822" y="352466"/>
                </a:lnTo>
                <a:lnTo>
                  <a:pt x="618126" y="344575"/>
                </a:lnTo>
                <a:lnTo>
                  <a:pt x="643552" y="335808"/>
                </a:lnTo>
                <a:lnTo>
                  <a:pt x="667225" y="325286"/>
                </a:lnTo>
                <a:lnTo>
                  <a:pt x="689144" y="313012"/>
                </a:lnTo>
                <a:lnTo>
                  <a:pt x="708433" y="297229"/>
                </a:lnTo>
                <a:lnTo>
                  <a:pt x="728599" y="279693"/>
                </a:lnTo>
                <a:lnTo>
                  <a:pt x="746135" y="259528"/>
                </a:lnTo>
                <a:lnTo>
                  <a:pt x="762793" y="238484"/>
                </a:lnTo>
                <a:lnTo>
                  <a:pt x="779451" y="216565"/>
                </a:lnTo>
                <a:lnTo>
                  <a:pt x="796111" y="194645"/>
                </a:lnTo>
                <a:lnTo>
                  <a:pt x="812769" y="173603"/>
                </a:lnTo>
                <a:lnTo>
                  <a:pt x="831181" y="153437"/>
                </a:lnTo>
                <a:lnTo>
                  <a:pt x="849593" y="135902"/>
                </a:lnTo>
                <a:lnTo>
                  <a:pt x="870636" y="120996"/>
                </a:lnTo>
                <a:lnTo>
                  <a:pt x="892556" y="109598"/>
                </a:lnTo>
                <a:lnTo>
                  <a:pt x="918859" y="101707"/>
                </a:lnTo>
                <a:lnTo>
                  <a:pt x="946040" y="98199"/>
                </a:lnTo>
                <a:lnTo>
                  <a:pt x="974095" y="97323"/>
                </a:lnTo>
                <a:lnTo>
                  <a:pt x="1003905" y="99954"/>
                </a:lnTo>
                <a:lnTo>
                  <a:pt x="1033716" y="103461"/>
                </a:lnTo>
                <a:lnTo>
                  <a:pt x="1063527" y="107844"/>
                </a:lnTo>
                <a:lnTo>
                  <a:pt x="1093337" y="111352"/>
                </a:lnTo>
                <a:lnTo>
                  <a:pt x="1123147" y="113105"/>
                </a:lnTo>
                <a:lnTo>
                  <a:pt x="1152081" y="113105"/>
                </a:lnTo>
                <a:lnTo>
                  <a:pt x="1179261" y="109598"/>
                </a:lnTo>
                <a:lnTo>
                  <a:pt x="1206441" y="102583"/>
                </a:lnTo>
                <a:lnTo>
                  <a:pt x="1232744" y="92063"/>
                </a:lnTo>
                <a:lnTo>
                  <a:pt x="1259047" y="78033"/>
                </a:lnTo>
                <a:lnTo>
                  <a:pt x="1285350" y="64005"/>
                </a:lnTo>
                <a:lnTo>
                  <a:pt x="1311653" y="48224"/>
                </a:lnTo>
                <a:lnTo>
                  <a:pt x="1337080" y="33318"/>
                </a:lnTo>
                <a:lnTo>
                  <a:pt x="1364260" y="20166"/>
                </a:lnTo>
                <a:lnTo>
                  <a:pt x="1390563" y="9644"/>
                </a:lnTo>
                <a:lnTo>
                  <a:pt x="1417743" y="26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Ã©sultat de recherche d'images pour &quot;bebionic3&quot;">
            <a:extLst>
              <a:ext uri="{FF2B5EF4-FFF2-40B4-BE49-F238E27FC236}">
                <a16:creationId xmlns:a16="http://schemas.microsoft.com/office/drawing/2014/main" id="{B3A58E43-718B-4826-A3EE-F42362EA25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" r="23790" b="-4"/>
          <a:stretch/>
        </p:blipFill>
        <p:spPr bwMode="auto">
          <a:xfrm>
            <a:off x="8131642" y="10"/>
            <a:ext cx="4060358" cy="3613349"/>
          </a:xfrm>
          <a:custGeom>
            <a:avLst/>
            <a:gdLst>
              <a:gd name="connsiteX0" fmla="*/ 297325 w 4060358"/>
              <a:gd name="connsiteY0" fmla="*/ 0 h 3613359"/>
              <a:gd name="connsiteX1" fmla="*/ 4060358 w 4060358"/>
              <a:gd name="connsiteY1" fmla="*/ 0 h 3613359"/>
              <a:gd name="connsiteX2" fmla="*/ 4060358 w 4060358"/>
              <a:gd name="connsiteY2" fmla="*/ 2985163 h 3613359"/>
              <a:gd name="connsiteX3" fmla="*/ 4053581 w 4060358"/>
              <a:gd name="connsiteY3" fmla="*/ 2986912 h 3613359"/>
              <a:gd name="connsiteX4" fmla="*/ 4007741 w 4060358"/>
              <a:gd name="connsiteY4" fmla="*/ 2999136 h 3613359"/>
              <a:gd name="connsiteX5" fmla="*/ 3961906 w 4060358"/>
              <a:gd name="connsiteY5" fmla="*/ 3012890 h 3613359"/>
              <a:gd name="connsiteX6" fmla="*/ 3917596 w 4060358"/>
              <a:gd name="connsiteY6" fmla="*/ 3028168 h 3613359"/>
              <a:gd name="connsiteX7" fmla="*/ 3876343 w 4060358"/>
              <a:gd name="connsiteY7" fmla="*/ 3046504 h 3613359"/>
              <a:gd name="connsiteX8" fmla="*/ 3838144 w 4060358"/>
              <a:gd name="connsiteY8" fmla="*/ 3067894 h 3613359"/>
              <a:gd name="connsiteX9" fmla="*/ 3804530 w 4060358"/>
              <a:gd name="connsiteY9" fmla="*/ 3095396 h 3613359"/>
              <a:gd name="connsiteX10" fmla="*/ 3769387 w 4060358"/>
              <a:gd name="connsiteY10" fmla="*/ 3125955 h 3613359"/>
              <a:gd name="connsiteX11" fmla="*/ 3738828 w 4060358"/>
              <a:gd name="connsiteY11" fmla="*/ 3161096 h 3613359"/>
              <a:gd name="connsiteX12" fmla="*/ 3709798 w 4060358"/>
              <a:gd name="connsiteY12" fmla="*/ 3197767 h 3613359"/>
              <a:gd name="connsiteX13" fmla="*/ 3680766 w 4060358"/>
              <a:gd name="connsiteY13" fmla="*/ 3235963 h 3613359"/>
              <a:gd name="connsiteX14" fmla="*/ 3651737 w 4060358"/>
              <a:gd name="connsiteY14" fmla="*/ 3274161 h 3613359"/>
              <a:gd name="connsiteX15" fmla="*/ 3622708 w 4060358"/>
              <a:gd name="connsiteY15" fmla="*/ 3310832 h 3613359"/>
              <a:gd name="connsiteX16" fmla="*/ 3590619 w 4060358"/>
              <a:gd name="connsiteY16" fmla="*/ 3345973 h 3613359"/>
              <a:gd name="connsiteX17" fmla="*/ 3558532 w 4060358"/>
              <a:gd name="connsiteY17" fmla="*/ 3376533 h 3613359"/>
              <a:gd name="connsiteX18" fmla="*/ 3521864 w 4060358"/>
              <a:gd name="connsiteY18" fmla="*/ 3402507 h 3613359"/>
              <a:gd name="connsiteX19" fmla="*/ 3483666 w 4060358"/>
              <a:gd name="connsiteY19" fmla="*/ 3422370 h 3613359"/>
              <a:gd name="connsiteX20" fmla="*/ 3437828 w 4060358"/>
              <a:gd name="connsiteY20" fmla="*/ 3436121 h 3613359"/>
              <a:gd name="connsiteX21" fmla="*/ 3390460 w 4060358"/>
              <a:gd name="connsiteY21" fmla="*/ 3442233 h 3613359"/>
              <a:gd name="connsiteX22" fmla="*/ 3341568 w 4060358"/>
              <a:gd name="connsiteY22" fmla="*/ 3443760 h 3613359"/>
              <a:gd name="connsiteX23" fmla="*/ 3289619 w 4060358"/>
              <a:gd name="connsiteY23" fmla="*/ 3439178 h 3613359"/>
              <a:gd name="connsiteX24" fmla="*/ 3237670 w 4060358"/>
              <a:gd name="connsiteY24" fmla="*/ 3433066 h 3613359"/>
              <a:gd name="connsiteX25" fmla="*/ 3185720 w 4060358"/>
              <a:gd name="connsiteY25" fmla="*/ 3425425 h 3613359"/>
              <a:gd name="connsiteX26" fmla="*/ 3133771 w 4060358"/>
              <a:gd name="connsiteY26" fmla="*/ 3419315 h 3613359"/>
              <a:gd name="connsiteX27" fmla="*/ 3081822 w 4060358"/>
              <a:gd name="connsiteY27" fmla="*/ 3416258 h 3613359"/>
              <a:gd name="connsiteX28" fmla="*/ 3031400 w 4060358"/>
              <a:gd name="connsiteY28" fmla="*/ 3416258 h 3613359"/>
              <a:gd name="connsiteX29" fmla="*/ 2984035 w 4060358"/>
              <a:gd name="connsiteY29" fmla="*/ 3422370 h 3613359"/>
              <a:gd name="connsiteX30" fmla="*/ 2935140 w 4060358"/>
              <a:gd name="connsiteY30" fmla="*/ 3434594 h 3613359"/>
              <a:gd name="connsiteX31" fmla="*/ 2890830 w 4060358"/>
              <a:gd name="connsiteY31" fmla="*/ 3452929 h 3613359"/>
              <a:gd name="connsiteX32" fmla="*/ 2844995 w 4060358"/>
              <a:gd name="connsiteY32" fmla="*/ 3477377 h 3613359"/>
              <a:gd name="connsiteX33" fmla="*/ 2799158 w 4060358"/>
              <a:gd name="connsiteY33" fmla="*/ 3501824 h 3613359"/>
              <a:gd name="connsiteX34" fmla="*/ 2753318 w 4060358"/>
              <a:gd name="connsiteY34" fmla="*/ 3529323 h 3613359"/>
              <a:gd name="connsiteX35" fmla="*/ 2709007 w 4060358"/>
              <a:gd name="connsiteY35" fmla="*/ 3555301 h 3613359"/>
              <a:gd name="connsiteX36" fmla="*/ 2661642 w 4060358"/>
              <a:gd name="connsiteY36" fmla="*/ 3578218 h 3613359"/>
              <a:gd name="connsiteX37" fmla="*/ 2615805 w 4060358"/>
              <a:gd name="connsiteY37" fmla="*/ 3596554 h 3613359"/>
              <a:gd name="connsiteX38" fmla="*/ 2568440 w 4060358"/>
              <a:gd name="connsiteY38" fmla="*/ 3608777 h 3613359"/>
              <a:gd name="connsiteX39" fmla="*/ 2519548 w 4060358"/>
              <a:gd name="connsiteY39" fmla="*/ 3613359 h 3613359"/>
              <a:gd name="connsiteX40" fmla="*/ 2470654 w 4060358"/>
              <a:gd name="connsiteY40" fmla="*/ 3608777 h 3613359"/>
              <a:gd name="connsiteX41" fmla="*/ 2423286 w 4060358"/>
              <a:gd name="connsiteY41" fmla="*/ 3596554 h 3613359"/>
              <a:gd name="connsiteX42" fmla="*/ 2377451 w 4060358"/>
              <a:gd name="connsiteY42" fmla="*/ 3578218 h 3613359"/>
              <a:gd name="connsiteX43" fmla="*/ 2330084 w 4060358"/>
              <a:gd name="connsiteY43" fmla="*/ 3555301 h 3613359"/>
              <a:gd name="connsiteX44" fmla="*/ 2285774 w 4060358"/>
              <a:gd name="connsiteY44" fmla="*/ 3529323 h 3613359"/>
              <a:gd name="connsiteX45" fmla="*/ 2239936 w 4060358"/>
              <a:gd name="connsiteY45" fmla="*/ 3501824 h 3613359"/>
              <a:gd name="connsiteX46" fmla="*/ 2194098 w 4060358"/>
              <a:gd name="connsiteY46" fmla="*/ 3477377 h 3613359"/>
              <a:gd name="connsiteX47" fmla="*/ 2148261 w 4060358"/>
              <a:gd name="connsiteY47" fmla="*/ 3452929 h 3613359"/>
              <a:gd name="connsiteX48" fmla="*/ 2102426 w 4060358"/>
              <a:gd name="connsiteY48" fmla="*/ 3434594 h 3613359"/>
              <a:gd name="connsiteX49" fmla="*/ 2055059 w 4060358"/>
              <a:gd name="connsiteY49" fmla="*/ 3422370 h 3613359"/>
              <a:gd name="connsiteX50" fmla="*/ 2007691 w 4060358"/>
              <a:gd name="connsiteY50" fmla="*/ 3416258 h 3613359"/>
              <a:gd name="connsiteX51" fmla="*/ 1957269 w 4060358"/>
              <a:gd name="connsiteY51" fmla="*/ 3416258 h 3613359"/>
              <a:gd name="connsiteX52" fmla="*/ 1905320 w 4060358"/>
              <a:gd name="connsiteY52" fmla="*/ 3419315 h 3613359"/>
              <a:gd name="connsiteX53" fmla="*/ 1853373 w 4060358"/>
              <a:gd name="connsiteY53" fmla="*/ 3425425 h 3613359"/>
              <a:gd name="connsiteX54" fmla="*/ 1801421 w 4060358"/>
              <a:gd name="connsiteY54" fmla="*/ 3433066 h 3613359"/>
              <a:gd name="connsiteX55" fmla="*/ 1749472 w 4060358"/>
              <a:gd name="connsiteY55" fmla="*/ 3439178 h 3613359"/>
              <a:gd name="connsiteX56" fmla="*/ 1697522 w 4060358"/>
              <a:gd name="connsiteY56" fmla="*/ 3443760 h 3613359"/>
              <a:gd name="connsiteX57" fmla="*/ 1648630 w 4060358"/>
              <a:gd name="connsiteY57" fmla="*/ 3442233 h 3613359"/>
              <a:gd name="connsiteX58" fmla="*/ 1601266 w 4060358"/>
              <a:gd name="connsiteY58" fmla="*/ 3436121 h 3613359"/>
              <a:gd name="connsiteX59" fmla="*/ 1555428 w 4060358"/>
              <a:gd name="connsiteY59" fmla="*/ 3422370 h 3613359"/>
              <a:gd name="connsiteX60" fmla="*/ 1517230 w 4060358"/>
              <a:gd name="connsiteY60" fmla="*/ 3402507 h 3613359"/>
              <a:gd name="connsiteX61" fmla="*/ 1480559 w 4060358"/>
              <a:gd name="connsiteY61" fmla="*/ 3376533 h 3613359"/>
              <a:gd name="connsiteX62" fmla="*/ 1448472 w 4060358"/>
              <a:gd name="connsiteY62" fmla="*/ 3345973 h 3613359"/>
              <a:gd name="connsiteX63" fmla="*/ 1416386 w 4060358"/>
              <a:gd name="connsiteY63" fmla="*/ 3310832 h 3613359"/>
              <a:gd name="connsiteX64" fmla="*/ 1387354 w 4060358"/>
              <a:gd name="connsiteY64" fmla="*/ 3274161 h 3613359"/>
              <a:gd name="connsiteX65" fmla="*/ 1358324 w 4060358"/>
              <a:gd name="connsiteY65" fmla="*/ 3235963 h 3613359"/>
              <a:gd name="connsiteX66" fmla="*/ 1329295 w 4060358"/>
              <a:gd name="connsiteY66" fmla="*/ 3197767 h 3613359"/>
              <a:gd name="connsiteX67" fmla="*/ 1300263 w 4060358"/>
              <a:gd name="connsiteY67" fmla="*/ 3161096 h 3613359"/>
              <a:gd name="connsiteX68" fmla="*/ 1269704 w 4060358"/>
              <a:gd name="connsiteY68" fmla="*/ 3125955 h 3613359"/>
              <a:gd name="connsiteX69" fmla="*/ 1234563 w 4060358"/>
              <a:gd name="connsiteY69" fmla="*/ 3095396 h 3613359"/>
              <a:gd name="connsiteX70" fmla="*/ 1200949 w 4060358"/>
              <a:gd name="connsiteY70" fmla="*/ 3067894 h 3613359"/>
              <a:gd name="connsiteX71" fmla="*/ 1162751 w 4060358"/>
              <a:gd name="connsiteY71" fmla="*/ 3046504 h 3613359"/>
              <a:gd name="connsiteX72" fmla="*/ 1121495 w 4060358"/>
              <a:gd name="connsiteY72" fmla="*/ 3028168 h 3613359"/>
              <a:gd name="connsiteX73" fmla="*/ 1077188 w 4060358"/>
              <a:gd name="connsiteY73" fmla="*/ 3012890 h 3613359"/>
              <a:gd name="connsiteX74" fmla="*/ 1031348 w 4060358"/>
              <a:gd name="connsiteY74" fmla="*/ 2999136 h 3613359"/>
              <a:gd name="connsiteX75" fmla="*/ 985513 w 4060358"/>
              <a:gd name="connsiteY75" fmla="*/ 2986912 h 3613359"/>
              <a:gd name="connsiteX76" fmla="*/ 938145 w 4060358"/>
              <a:gd name="connsiteY76" fmla="*/ 2974689 h 3613359"/>
              <a:gd name="connsiteX77" fmla="*/ 893838 w 4060358"/>
              <a:gd name="connsiteY77" fmla="*/ 2960938 h 3613359"/>
              <a:gd name="connsiteX78" fmla="*/ 849525 w 4060358"/>
              <a:gd name="connsiteY78" fmla="*/ 2945659 h 3613359"/>
              <a:gd name="connsiteX79" fmla="*/ 808275 w 4060358"/>
              <a:gd name="connsiteY79" fmla="*/ 2927324 h 3613359"/>
              <a:gd name="connsiteX80" fmla="*/ 771601 w 4060358"/>
              <a:gd name="connsiteY80" fmla="*/ 2904404 h 3613359"/>
              <a:gd name="connsiteX81" fmla="*/ 737987 w 4060358"/>
              <a:gd name="connsiteY81" fmla="*/ 2876902 h 3613359"/>
              <a:gd name="connsiteX82" fmla="*/ 710485 w 4060358"/>
              <a:gd name="connsiteY82" fmla="*/ 2843288 h 3613359"/>
              <a:gd name="connsiteX83" fmla="*/ 687568 w 4060358"/>
              <a:gd name="connsiteY83" fmla="*/ 2806617 h 3613359"/>
              <a:gd name="connsiteX84" fmla="*/ 669232 w 4060358"/>
              <a:gd name="connsiteY84" fmla="*/ 2765364 h 3613359"/>
              <a:gd name="connsiteX85" fmla="*/ 653954 w 4060358"/>
              <a:gd name="connsiteY85" fmla="*/ 2721054 h 3613359"/>
              <a:gd name="connsiteX86" fmla="*/ 640203 w 4060358"/>
              <a:gd name="connsiteY86" fmla="*/ 2676746 h 3613359"/>
              <a:gd name="connsiteX87" fmla="*/ 627979 w 4060358"/>
              <a:gd name="connsiteY87" fmla="*/ 2629379 h 3613359"/>
              <a:gd name="connsiteX88" fmla="*/ 615753 w 4060358"/>
              <a:gd name="connsiteY88" fmla="*/ 2583544 h 3613359"/>
              <a:gd name="connsiteX89" fmla="*/ 602002 w 4060358"/>
              <a:gd name="connsiteY89" fmla="*/ 2537704 h 3613359"/>
              <a:gd name="connsiteX90" fmla="*/ 586724 w 4060358"/>
              <a:gd name="connsiteY90" fmla="*/ 2493394 h 3613359"/>
              <a:gd name="connsiteX91" fmla="*/ 568388 w 4060358"/>
              <a:gd name="connsiteY91" fmla="*/ 2452141 h 3613359"/>
              <a:gd name="connsiteX92" fmla="*/ 546998 w 4060358"/>
              <a:gd name="connsiteY92" fmla="*/ 2413942 h 3613359"/>
              <a:gd name="connsiteX93" fmla="*/ 519496 w 4060358"/>
              <a:gd name="connsiteY93" fmla="*/ 2380328 h 3613359"/>
              <a:gd name="connsiteX94" fmla="*/ 488937 w 4060358"/>
              <a:gd name="connsiteY94" fmla="*/ 2345185 h 3613359"/>
              <a:gd name="connsiteX95" fmla="*/ 453796 w 4060358"/>
              <a:gd name="connsiteY95" fmla="*/ 2314628 h 3613359"/>
              <a:gd name="connsiteX96" fmla="*/ 415595 w 4060358"/>
              <a:gd name="connsiteY96" fmla="*/ 2285599 h 3613359"/>
              <a:gd name="connsiteX97" fmla="*/ 377399 w 4060358"/>
              <a:gd name="connsiteY97" fmla="*/ 2256567 h 3613359"/>
              <a:gd name="connsiteX98" fmla="*/ 339201 w 4060358"/>
              <a:gd name="connsiteY98" fmla="*/ 2227538 h 3613359"/>
              <a:gd name="connsiteX99" fmla="*/ 302530 w 4060358"/>
              <a:gd name="connsiteY99" fmla="*/ 2198506 h 3613359"/>
              <a:gd name="connsiteX100" fmla="*/ 267388 w 4060358"/>
              <a:gd name="connsiteY100" fmla="*/ 2166419 h 3613359"/>
              <a:gd name="connsiteX101" fmla="*/ 236829 w 4060358"/>
              <a:gd name="connsiteY101" fmla="*/ 2134335 h 3613359"/>
              <a:gd name="connsiteX102" fmla="*/ 210855 w 4060358"/>
              <a:gd name="connsiteY102" fmla="*/ 2097664 h 3613359"/>
              <a:gd name="connsiteX103" fmla="*/ 190992 w 4060358"/>
              <a:gd name="connsiteY103" fmla="*/ 2059466 h 3613359"/>
              <a:gd name="connsiteX104" fmla="*/ 177241 w 4060358"/>
              <a:gd name="connsiteY104" fmla="*/ 2013628 h 3613359"/>
              <a:gd name="connsiteX105" fmla="*/ 171129 w 4060358"/>
              <a:gd name="connsiteY105" fmla="*/ 1966264 h 3613359"/>
              <a:gd name="connsiteX106" fmla="*/ 169599 w 4060358"/>
              <a:gd name="connsiteY106" fmla="*/ 1917369 h 3613359"/>
              <a:gd name="connsiteX107" fmla="*/ 174184 w 4060358"/>
              <a:gd name="connsiteY107" fmla="*/ 1865419 h 3613359"/>
              <a:gd name="connsiteX108" fmla="*/ 180296 w 4060358"/>
              <a:gd name="connsiteY108" fmla="*/ 1813470 h 3613359"/>
              <a:gd name="connsiteX109" fmla="*/ 187935 w 4060358"/>
              <a:gd name="connsiteY109" fmla="*/ 1761521 h 3613359"/>
              <a:gd name="connsiteX110" fmla="*/ 194049 w 4060358"/>
              <a:gd name="connsiteY110" fmla="*/ 1709571 h 3613359"/>
              <a:gd name="connsiteX111" fmla="*/ 197104 w 4060358"/>
              <a:gd name="connsiteY111" fmla="*/ 1657622 h 3613359"/>
              <a:gd name="connsiteX112" fmla="*/ 197104 w 4060358"/>
              <a:gd name="connsiteY112" fmla="*/ 1607200 h 3613359"/>
              <a:gd name="connsiteX113" fmla="*/ 190992 w 4060358"/>
              <a:gd name="connsiteY113" fmla="*/ 1559838 h 3613359"/>
              <a:gd name="connsiteX114" fmla="*/ 178768 w 4060358"/>
              <a:gd name="connsiteY114" fmla="*/ 1512470 h 3613359"/>
              <a:gd name="connsiteX115" fmla="*/ 160433 w 4060358"/>
              <a:gd name="connsiteY115" fmla="*/ 1468160 h 3613359"/>
              <a:gd name="connsiteX116" fmla="*/ 137515 w 4060358"/>
              <a:gd name="connsiteY116" fmla="*/ 1422323 h 3613359"/>
              <a:gd name="connsiteX117" fmla="*/ 111538 w 4060358"/>
              <a:gd name="connsiteY117" fmla="*/ 1376488 h 3613359"/>
              <a:gd name="connsiteX118" fmla="*/ 84039 w 4060358"/>
              <a:gd name="connsiteY118" fmla="*/ 1330648 h 3613359"/>
              <a:gd name="connsiteX119" fmla="*/ 58064 w 4060358"/>
              <a:gd name="connsiteY119" fmla="*/ 1286337 h 3613359"/>
              <a:gd name="connsiteX120" fmla="*/ 35144 w 4060358"/>
              <a:gd name="connsiteY120" fmla="*/ 1238973 h 3613359"/>
              <a:gd name="connsiteX121" fmla="*/ 16808 w 4060358"/>
              <a:gd name="connsiteY121" fmla="*/ 1193135 h 3613359"/>
              <a:gd name="connsiteX122" fmla="*/ 4585 w 4060358"/>
              <a:gd name="connsiteY122" fmla="*/ 1145768 h 3613359"/>
              <a:gd name="connsiteX123" fmla="*/ 0 w 4060358"/>
              <a:gd name="connsiteY123" fmla="*/ 1096876 h 3613359"/>
              <a:gd name="connsiteX124" fmla="*/ 4585 w 4060358"/>
              <a:gd name="connsiteY124" fmla="*/ 1047984 h 3613359"/>
              <a:gd name="connsiteX125" fmla="*/ 16808 w 4060358"/>
              <a:gd name="connsiteY125" fmla="*/ 1000619 h 3613359"/>
              <a:gd name="connsiteX126" fmla="*/ 35144 w 4060358"/>
              <a:gd name="connsiteY126" fmla="*/ 954779 h 3613359"/>
              <a:gd name="connsiteX127" fmla="*/ 58064 w 4060358"/>
              <a:gd name="connsiteY127" fmla="*/ 907414 h 3613359"/>
              <a:gd name="connsiteX128" fmla="*/ 84039 w 4060358"/>
              <a:gd name="connsiteY128" fmla="*/ 863104 h 3613359"/>
              <a:gd name="connsiteX129" fmla="*/ 111538 w 4060358"/>
              <a:gd name="connsiteY129" fmla="*/ 817269 h 3613359"/>
              <a:gd name="connsiteX130" fmla="*/ 137515 w 4060358"/>
              <a:gd name="connsiteY130" fmla="*/ 771429 h 3613359"/>
              <a:gd name="connsiteX131" fmla="*/ 160433 w 4060358"/>
              <a:gd name="connsiteY131" fmla="*/ 725591 h 3613359"/>
              <a:gd name="connsiteX132" fmla="*/ 178768 w 4060358"/>
              <a:gd name="connsiteY132" fmla="*/ 681281 h 3613359"/>
              <a:gd name="connsiteX133" fmla="*/ 190992 w 4060358"/>
              <a:gd name="connsiteY133" fmla="*/ 633916 h 3613359"/>
              <a:gd name="connsiteX134" fmla="*/ 197104 w 4060358"/>
              <a:gd name="connsiteY134" fmla="*/ 586551 h 3613359"/>
              <a:gd name="connsiteX135" fmla="*/ 197104 w 4060358"/>
              <a:gd name="connsiteY135" fmla="*/ 536129 h 3613359"/>
              <a:gd name="connsiteX136" fmla="*/ 194049 w 4060358"/>
              <a:gd name="connsiteY136" fmla="*/ 484180 h 3613359"/>
              <a:gd name="connsiteX137" fmla="*/ 187935 w 4060358"/>
              <a:gd name="connsiteY137" fmla="*/ 432230 h 3613359"/>
              <a:gd name="connsiteX138" fmla="*/ 180296 w 4060358"/>
              <a:gd name="connsiteY138" fmla="*/ 380281 h 3613359"/>
              <a:gd name="connsiteX139" fmla="*/ 174184 w 4060358"/>
              <a:gd name="connsiteY139" fmla="*/ 328332 h 3613359"/>
              <a:gd name="connsiteX140" fmla="*/ 169599 w 4060358"/>
              <a:gd name="connsiteY140" fmla="*/ 276382 h 3613359"/>
              <a:gd name="connsiteX141" fmla="*/ 171129 w 4060358"/>
              <a:gd name="connsiteY141" fmla="*/ 227490 h 3613359"/>
              <a:gd name="connsiteX142" fmla="*/ 177241 w 4060358"/>
              <a:gd name="connsiteY142" fmla="*/ 180126 h 3613359"/>
              <a:gd name="connsiteX143" fmla="*/ 190992 w 4060358"/>
              <a:gd name="connsiteY143" fmla="*/ 134285 h 3613359"/>
              <a:gd name="connsiteX144" fmla="*/ 210855 w 4060358"/>
              <a:gd name="connsiteY144" fmla="*/ 96090 h 3613359"/>
              <a:gd name="connsiteX145" fmla="*/ 236829 w 4060358"/>
              <a:gd name="connsiteY145" fmla="*/ 59419 h 3613359"/>
              <a:gd name="connsiteX146" fmla="*/ 267388 w 4060358"/>
              <a:gd name="connsiteY146" fmla="*/ 27332 h 3613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4060358" h="3613359">
                <a:moveTo>
                  <a:pt x="297325" y="0"/>
                </a:moveTo>
                <a:lnTo>
                  <a:pt x="4060358" y="0"/>
                </a:lnTo>
                <a:lnTo>
                  <a:pt x="4060358" y="2985163"/>
                </a:lnTo>
                <a:lnTo>
                  <a:pt x="4053581" y="2986912"/>
                </a:lnTo>
                <a:lnTo>
                  <a:pt x="4007741" y="2999136"/>
                </a:lnTo>
                <a:lnTo>
                  <a:pt x="3961906" y="3012890"/>
                </a:lnTo>
                <a:lnTo>
                  <a:pt x="3917596" y="3028168"/>
                </a:lnTo>
                <a:lnTo>
                  <a:pt x="3876343" y="3046504"/>
                </a:lnTo>
                <a:lnTo>
                  <a:pt x="3838144" y="3067894"/>
                </a:lnTo>
                <a:lnTo>
                  <a:pt x="3804530" y="3095396"/>
                </a:lnTo>
                <a:lnTo>
                  <a:pt x="3769387" y="3125955"/>
                </a:lnTo>
                <a:lnTo>
                  <a:pt x="3738828" y="3161096"/>
                </a:lnTo>
                <a:lnTo>
                  <a:pt x="3709798" y="3197767"/>
                </a:lnTo>
                <a:lnTo>
                  <a:pt x="3680766" y="3235963"/>
                </a:lnTo>
                <a:lnTo>
                  <a:pt x="3651737" y="3274161"/>
                </a:lnTo>
                <a:lnTo>
                  <a:pt x="3622708" y="3310832"/>
                </a:lnTo>
                <a:lnTo>
                  <a:pt x="3590619" y="3345973"/>
                </a:lnTo>
                <a:lnTo>
                  <a:pt x="3558532" y="3376533"/>
                </a:lnTo>
                <a:lnTo>
                  <a:pt x="3521864" y="3402507"/>
                </a:lnTo>
                <a:lnTo>
                  <a:pt x="3483666" y="3422370"/>
                </a:lnTo>
                <a:lnTo>
                  <a:pt x="3437828" y="3436121"/>
                </a:lnTo>
                <a:lnTo>
                  <a:pt x="3390460" y="3442233"/>
                </a:lnTo>
                <a:lnTo>
                  <a:pt x="3341568" y="3443760"/>
                </a:lnTo>
                <a:lnTo>
                  <a:pt x="3289619" y="3439178"/>
                </a:lnTo>
                <a:lnTo>
                  <a:pt x="3237670" y="3433066"/>
                </a:lnTo>
                <a:lnTo>
                  <a:pt x="3185720" y="3425425"/>
                </a:lnTo>
                <a:lnTo>
                  <a:pt x="3133771" y="3419315"/>
                </a:lnTo>
                <a:lnTo>
                  <a:pt x="3081822" y="3416258"/>
                </a:lnTo>
                <a:lnTo>
                  <a:pt x="3031400" y="3416258"/>
                </a:lnTo>
                <a:lnTo>
                  <a:pt x="2984035" y="3422370"/>
                </a:lnTo>
                <a:lnTo>
                  <a:pt x="2935140" y="3434594"/>
                </a:lnTo>
                <a:lnTo>
                  <a:pt x="2890830" y="3452929"/>
                </a:lnTo>
                <a:lnTo>
                  <a:pt x="2844995" y="3477377"/>
                </a:lnTo>
                <a:lnTo>
                  <a:pt x="2799158" y="3501824"/>
                </a:lnTo>
                <a:lnTo>
                  <a:pt x="2753318" y="3529323"/>
                </a:lnTo>
                <a:lnTo>
                  <a:pt x="2709007" y="3555301"/>
                </a:lnTo>
                <a:lnTo>
                  <a:pt x="2661642" y="3578218"/>
                </a:lnTo>
                <a:lnTo>
                  <a:pt x="2615805" y="3596554"/>
                </a:lnTo>
                <a:lnTo>
                  <a:pt x="2568440" y="3608777"/>
                </a:lnTo>
                <a:lnTo>
                  <a:pt x="2519548" y="3613359"/>
                </a:lnTo>
                <a:lnTo>
                  <a:pt x="2470654" y="3608777"/>
                </a:lnTo>
                <a:lnTo>
                  <a:pt x="2423286" y="3596554"/>
                </a:lnTo>
                <a:lnTo>
                  <a:pt x="2377451" y="3578218"/>
                </a:lnTo>
                <a:lnTo>
                  <a:pt x="2330084" y="3555301"/>
                </a:lnTo>
                <a:lnTo>
                  <a:pt x="2285774" y="3529323"/>
                </a:lnTo>
                <a:lnTo>
                  <a:pt x="2239936" y="3501824"/>
                </a:lnTo>
                <a:lnTo>
                  <a:pt x="2194098" y="3477377"/>
                </a:lnTo>
                <a:lnTo>
                  <a:pt x="2148261" y="3452929"/>
                </a:lnTo>
                <a:lnTo>
                  <a:pt x="2102426" y="3434594"/>
                </a:lnTo>
                <a:lnTo>
                  <a:pt x="2055059" y="3422370"/>
                </a:lnTo>
                <a:lnTo>
                  <a:pt x="2007691" y="3416258"/>
                </a:lnTo>
                <a:lnTo>
                  <a:pt x="1957269" y="3416258"/>
                </a:lnTo>
                <a:lnTo>
                  <a:pt x="1905320" y="3419315"/>
                </a:lnTo>
                <a:lnTo>
                  <a:pt x="1853373" y="3425425"/>
                </a:lnTo>
                <a:lnTo>
                  <a:pt x="1801421" y="3433066"/>
                </a:lnTo>
                <a:lnTo>
                  <a:pt x="1749472" y="3439178"/>
                </a:lnTo>
                <a:lnTo>
                  <a:pt x="1697522" y="3443760"/>
                </a:lnTo>
                <a:lnTo>
                  <a:pt x="1648630" y="3442233"/>
                </a:lnTo>
                <a:lnTo>
                  <a:pt x="1601266" y="3436121"/>
                </a:lnTo>
                <a:lnTo>
                  <a:pt x="1555428" y="3422370"/>
                </a:lnTo>
                <a:lnTo>
                  <a:pt x="1517230" y="3402507"/>
                </a:lnTo>
                <a:lnTo>
                  <a:pt x="1480559" y="3376533"/>
                </a:lnTo>
                <a:lnTo>
                  <a:pt x="1448472" y="3345973"/>
                </a:lnTo>
                <a:lnTo>
                  <a:pt x="1416386" y="3310832"/>
                </a:lnTo>
                <a:lnTo>
                  <a:pt x="1387354" y="3274161"/>
                </a:lnTo>
                <a:lnTo>
                  <a:pt x="1358324" y="3235963"/>
                </a:lnTo>
                <a:lnTo>
                  <a:pt x="1329295" y="3197767"/>
                </a:lnTo>
                <a:lnTo>
                  <a:pt x="1300263" y="3161096"/>
                </a:lnTo>
                <a:lnTo>
                  <a:pt x="1269704" y="3125955"/>
                </a:lnTo>
                <a:lnTo>
                  <a:pt x="1234563" y="3095396"/>
                </a:lnTo>
                <a:lnTo>
                  <a:pt x="1200949" y="3067894"/>
                </a:lnTo>
                <a:lnTo>
                  <a:pt x="1162751" y="3046504"/>
                </a:lnTo>
                <a:lnTo>
                  <a:pt x="1121495" y="3028168"/>
                </a:lnTo>
                <a:lnTo>
                  <a:pt x="1077188" y="3012890"/>
                </a:lnTo>
                <a:lnTo>
                  <a:pt x="1031348" y="2999136"/>
                </a:lnTo>
                <a:lnTo>
                  <a:pt x="985513" y="2986912"/>
                </a:lnTo>
                <a:lnTo>
                  <a:pt x="938145" y="2974689"/>
                </a:lnTo>
                <a:lnTo>
                  <a:pt x="893838" y="2960938"/>
                </a:lnTo>
                <a:lnTo>
                  <a:pt x="849525" y="2945659"/>
                </a:lnTo>
                <a:lnTo>
                  <a:pt x="808275" y="2927324"/>
                </a:lnTo>
                <a:lnTo>
                  <a:pt x="771601" y="2904404"/>
                </a:lnTo>
                <a:lnTo>
                  <a:pt x="737987" y="2876902"/>
                </a:lnTo>
                <a:lnTo>
                  <a:pt x="710485" y="2843288"/>
                </a:lnTo>
                <a:lnTo>
                  <a:pt x="687568" y="2806617"/>
                </a:lnTo>
                <a:lnTo>
                  <a:pt x="669232" y="2765364"/>
                </a:lnTo>
                <a:lnTo>
                  <a:pt x="653954" y="2721054"/>
                </a:lnTo>
                <a:lnTo>
                  <a:pt x="640203" y="2676746"/>
                </a:lnTo>
                <a:lnTo>
                  <a:pt x="627979" y="2629379"/>
                </a:lnTo>
                <a:lnTo>
                  <a:pt x="615753" y="2583544"/>
                </a:lnTo>
                <a:lnTo>
                  <a:pt x="602002" y="2537704"/>
                </a:lnTo>
                <a:lnTo>
                  <a:pt x="586724" y="2493394"/>
                </a:lnTo>
                <a:lnTo>
                  <a:pt x="568388" y="2452141"/>
                </a:lnTo>
                <a:lnTo>
                  <a:pt x="546998" y="2413942"/>
                </a:lnTo>
                <a:lnTo>
                  <a:pt x="519496" y="2380328"/>
                </a:lnTo>
                <a:lnTo>
                  <a:pt x="488937" y="2345185"/>
                </a:lnTo>
                <a:lnTo>
                  <a:pt x="453796" y="2314628"/>
                </a:lnTo>
                <a:lnTo>
                  <a:pt x="415595" y="2285599"/>
                </a:lnTo>
                <a:lnTo>
                  <a:pt x="377399" y="2256567"/>
                </a:lnTo>
                <a:lnTo>
                  <a:pt x="339201" y="2227538"/>
                </a:lnTo>
                <a:lnTo>
                  <a:pt x="302530" y="2198506"/>
                </a:lnTo>
                <a:lnTo>
                  <a:pt x="267388" y="2166419"/>
                </a:lnTo>
                <a:lnTo>
                  <a:pt x="236829" y="2134335"/>
                </a:lnTo>
                <a:lnTo>
                  <a:pt x="210855" y="2097664"/>
                </a:lnTo>
                <a:lnTo>
                  <a:pt x="190992" y="2059466"/>
                </a:lnTo>
                <a:lnTo>
                  <a:pt x="177241" y="2013628"/>
                </a:lnTo>
                <a:lnTo>
                  <a:pt x="171129" y="1966264"/>
                </a:lnTo>
                <a:lnTo>
                  <a:pt x="169599" y="1917369"/>
                </a:lnTo>
                <a:lnTo>
                  <a:pt x="174184" y="1865419"/>
                </a:lnTo>
                <a:lnTo>
                  <a:pt x="180296" y="1813470"/>
                </a:lnTo>
                <a:lnTo>
                  <a:pt x="187935" y="1761521"/>
                </a:lnTo>
                <a:lnTo>
                  <a:pt x="194049" y="1709571"/>
                </a:lnTo>
                <a:lnTo>
                  <a:pt x="197104" y="1657622"/>
                </a:lnTo>
                <a:lnTo>
                  <a:pt x="197104" y="1607200"/>
                </a:lnTo>
                <a:lnTo>
                  <a:pt x="190992" y="1559838"/>
                </a:lnTo>
                <a:lnTo>
                  <a:pt x="178768" y="1512470"/>
                </a:lnTo>
                <a:lnTo>
                  <a:pt x="160433" y="1468160"/>
                </a:lnTo>
                <a:lnTo>
                  <a:pt x="137515" y="1422323"/>
                </a:lnTo>
                <a:lnTo>
                  <a:pt x="111538" y="1376488"/>
                </a:lnTo>
                <a:lnTo>
                  <a:pt x="84039" y="1330648"/>
                </a:lnTo>
                <a:lnTo>
                  <a:pt x="58064" y="1286337"/>
                </a:lnTo>
                <a:lnTo>
                  <a:pt x="35144" y="1238973"/>
                </a:lnTo>
                <a:lnTo>
                  <a:pt x="16808" y="1193135"/>
                </a:lnTo>
                <a:lnTo>
                  <a:pt x="4585" y="1145768"/>
                </a:lnTo>
                <a:lnTo>
                  <a:pt x="0" y="1096876"/>
                </a:lnTo>
                <a:lnTo>
                  <a:pt x="4585" y="1047984"/>
                </a:lnTo>
                <a:lnTo>
                  <a:pt x="16808" y="1000619"/>
                </a:lnTo>
                <a:lnTo>
                  <a:pt x="35144" y="954779"/>
                </a:lnTo>
                <a:lnTo>
                  <a:pt x="58064" y="907414"/>
                </a:lnTo>
                <a:lnTo>
                  <a:pt x="84039" y="863104"/>
                </a:lnTo>
                <a:lnTo>
                  <a:pt x="111538" y="817269"/>
                </a:lnTo>
                <a:lnTo>
                  <a:pt x="137515" y="771429"/>
                </a:lnTo>
                <a:lnTo>
                  <a:pt x="160433" y="725591"/>
                </a:lnTo>
                <a:lnTo>
                  <a:pt x="178768" y="681281"/>
                </a:lnTo>
                <a:lnTo>
                  <a:pt x="190992" y="633916"/>
                </a:lnTo>
                <a:lnTo>
                  <a:pt x="197104" y="586551"/>
                </a:lnTo>
                <a:lnTo>
                  <a:pt x="197104" y="536129"/>
                </a:lnTo>
                <a:lnTo>
                  <a:pt x="194049" y="484180"/>
                </a:lnTo>
                <a:lnTo>
                  <a:pt x="187935" y="432230"/>
                </a:lnTo>
                <a:lnTo>
                  <a:pt x="180296" y="380281"/>
                </a:lnTo>
                <a:lnTo>
                  <a:pt x="174184" y="328332"/>
                </a:lnTo>
                <a:lnTo>
                  <a:pt x="169599" y="276382"/>
                </a:lnTo>
                <a:lnTo>
                  <a:pt x="171129" y="227490"/>
                </a:lnTo>
                <a:lnTo>
                  <a:pt x="177241" y="180126"/>
                </a:lnTo>
                <a:lnTo>
                  <a:pt x="190992" y="134285"/>
                </a:lnTo>
                <a:lnTo>
                  <a:pt x="210855" y="96090"/>
                </a:lnTo>
                <a:lnTo>
                  <a:pt x="236829" y="59419"/>
                </a:lnTo>
                <a:lnTo>
                  <a:pt x="267388" y="2733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Ã©sultat de recherche d'images pour &quot;bebionic3&quot;">
            <a:extLst>
              <a:ext uri="{FF2B5EF4-FFF2-40B4-BE49-F238E27FC236}">
                <a16:creationId xmlns:a16="http://schemas.microsoft.com/office/drawing/2014/main" id="{9521973B-943D-45C3-BB3A-A3B9FAA0C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3" t="3255" r="9663" b="3921"/>
          <a:stretch/>
        </p:blipFill>
        <p:spPr bwMode="auto">
          <a:xfrm>
            <a:off x="8942470" y="4032403"/>
            <a:ext cx="3249530" cy="2825596"/>
          </a:xfrm>
          <a:custGeom>
            <a:avLst/>
            <a:gdLst>
              <a:gd name="connsiteX0" fmla="*/ 1914327 w 3249530"/>
              <a:gd name="connsiteY0" fmla="*/ 0 h 2825596"/>
              <a:gd name="connsiteX1" fmla="*/ 1951475 w 3249530"/>
              <a:gd name="connsiteY1" fmla="*/ 3481 h 2825596"/>
              <a:gd name="connsiteX2" fmla="*/ 1987462 w 3249530"/>
              <a:gd name="connsiteY2" fmla="*/ 12769 h 2825596"/>
              <a:gd name="connsiteX3" fmla="*/ 2022289 w 3249530"/>
              <a:gd name="connsiteY3" fmla="*/ 26700 h 2825596"/>
              <a:gd name="connsiteX4" fmla="*/ 2058276 w 3249530"/>
              <a:gd name="connsiteY4" fmla="*/ 44114 h 2825596"/>
              <a:gd name="connsiteX5" fmla="*/ 2091943 w 3249530"/>
              <a:gd name="connsiteY5" fmla="*/ 63850 h 2825596"/>
              <a:gd name="connsiteX6" fmla="*/ 2126772 w 3249530"/>
              <a:gd name="connsiteY6" fmla="*/ 84745 h 2825596"/>
              <a:gd name="connsiteX7" fmla="*/ 2161598 w 3249530"/>
              <a:gd name="connsiteY7" fmla="*/ 103320 h 2825596"/>
              <a:gd name="connsiteX8" fmla="*/ 2196423 w 3249530"/>
              <a:gd name="connsiteY8" fmla="*/ 121895 h 2825596"/>
              <a:gd name="connsiteX9" fmla="*/ 2230090 w 3249530"/>
              <a:gd name="connsiteY9" fmla="*/ 135824 h 2825596"/>
              <a:gd name="connsiteX10" fmla="*/ 2267239 w 3249530"/>
              <a:gd name="connsiteY10" fmla="*/ 145112 h 2825596"/>
              <a:gd name="connsiteX11" fmla="*/ 2303227 w 3249530"/>
              <a:gd name="connsiteY11" fmla="*/ 149755 h 2825596"/>
              <a:gd name="connsiteX12" fmla="*/ 2341537 w 3249530"/>
              <a:gd name="connsiteY12" fmla="*/ 149755 h 2825596"/>
              <a:gd name="connsiteX13" fmla="*/ 2381007 w 3249530"/>
              <a:gd name="connsiteY13" fmla="*/ 147435 h 2825596"/>
              <a:gd name="connsiteX14" fmla="*/ 2420478 w 3249530"/>
              <a:gd name="connsiteY14" fmla="*/ 142791 h 2825596"/>
              <a:gd name="connsiteX15" fmla="*/ 2459948 w 3249530"/>
              <a:gd name="connsiteY15" fmla="*/ 136987 h 2825596"/>
              <a:gd name="connsiteX16" fmla="*/ 2499419 w 3249530"/>
              <a:gd name="connsiteY16" fmla="*/ 132343 h 2825596"/>
              <a:gd name="connsiteX17" fmla="*/ 2538890 w 3249530"/>
              <a:gd name="connsiteY17" fmla="*/ 128860 h 2825596"/>
              <a:gd name="connsiteX18" fmla="*/ 2576038 w 3249530"/>
              <a:gd name="connsiteY18" fmla="*/ 130020 h 2825596"/>
              <a:gd name="connsiteX19" fmla="*/ 2612027 w 3249530"/>
              <a:gd name="connsiteY19" fmla="*/ 134664 h 2825596"/>
              <a:gd name="connsiteX20" fmla="*/ 2646854 w 3249530"/>
              <a:gd name="connsiteY20" fmla="*/ 145112 h 2825596"/>
              <a:gd name="connsiteX21" fmla="*/ 2675876 w 3249530"/>
              <a:gd name="connsiteY21" fmla="*/ 160203 h 2825596"/>
              <a:gd name="connsiteX22" fmla="*/ 2703736 w 3249530"/>
              <a:gd name="connsiteY22" fmla="*/ 179941 h 2825596"/>
              <a:gd name="connsiteX23" fmla="*/ 2728116 w 3249530"/>
              <a:gd name="connsiteY23" fmla="*/ 203157 h 2825596"/>
              <a:gd name="connsiteX24" fmla="*/ 2752496 w 3249530"/>
              <a:gd name="connsiteY24" fmla="*/ 229857 h 2825596"/>
              <a:gd name="connsiteX25" fmla="*/ 2774553 w 3249530"/>
              <a:gd name="connsiteY25" fmla="*/ 257719 h 2825596"/>
              <a:gd name="connsiteX26" fmla="*/ 2796609 w 3249530"/>
              <a:gd name="connsiteY26" fmla="*/ 286742 h 2825596"/>
              <a:gd name="connsiteX27" fmla="*/ 2818667 w 3249530"/>
              <a:gd name="connsiteY27" fmla="*/ 315765 h 2825596"/>
              <a:gd name="connsiteX28" fmla="*/ 2840723 w 3249530"/>
              <a:gd name="connsiteY28" fmla="*/ 343625 h 2825596"/>
              <a:gd name="connsiteX29" fmla="*/ 2863942 w 3249530"/>
              <a:gd name="connsiteY29" fmla="*/ 370325 h 2825596"/>
              <a:gd name="connsiteX30" fmla="*/ 2890644 w 3249530"/>
              <a:gd name="connsiteY30" fmla="*/ 393546 h 2825596"/>
              <a:gd name="connsiteX31" fmla="*/ 2916183 w 3249530"/>
              <a:gd name="connsiteY31" fmla="*/ 414441 h 2825596"/>
              <a:gd name="connsiteX32" fmla="*/ 2945206 w 3249530"/>
              <a:gd name="connsiteY32" fmla="*/ 430693 h 2825596"/>
              <a:gd name="connsiteX33" fmla="*/ 2976549 w 3249530"/>
              <a:gd name="connsiteY33" fmla="*/ 444624 h 2825596"/>
              <a:gd name="connsiteX34" fmla="*/ 3010216 w 3249530"/>
              <a:gd name="connsiteY34" fmla="*/ 456233 h 2825596"/>
              <a:gd name="connsiteX35" fmla="*/ 3045040 w 3249530"/>
              <a:gd name="connsiteY35" fmla="*/ 466681 h 2825596"/>
              <a:gd name="connsiteX36" fmla="*/ 3079870 w 3249530"/>
              <a:gd name="connsiteY36" fmla="*/ 475968 h 2825596"/>
              <a:gd name="connsiteX37" fmla="*/ 3115857 w 3249530"/>
              <a:gd name="connsiteY37" fmla="*/ 485255 h 2825596"/>
              <a:gd name="connsiteX38" fmla="*/ 3149523 w 3249530"/>
              <a:gd name="connsiteY38" fmla="*/ 495703 h 2825596"/>
              <a:gd name="connsiteX39" fmla="*/ 3183190 w 3249530"/>
              <a:gd name="connsiteY39" fmla="*/ 507312 h 2825596"/>
              <a:gd name="connsiteX40" fmla="*/ 3214533 w 3249530"/>
              <a:gd name="connsiteY40" fmla="*/ 521245 h 2825596"/>
              <a:gd name="connsiteX41" fmla="*/ 3242396 w 3249530"/>
              <a:gd name="connsiteY41" fmla="*/ 538657 h 2825596"/>
              <a:gd name="connsiteX42" fmla="*/ 3249530 w 3249530"/>
              <a:gd name="connsiteY42" fmla="*/ 544494 h 2825596"/>
              <a:gd name="connsiteX43" fmla="*/ 3249530 w 3249530"/>
              <a:gd name="connsiteY43" fmla="*/ 2825596 h 2825596"/>
              <a:gd name="connsiteX44" fmla="*/ 329475 w 3249530"/>
              <a:gd name="connsiteY44" fmla="*/ 2825596 h 2825596"/>
              <a:gd name="connsiteX45" fmla="*/ 315765 w 3249530"/>
              <a:gd name="connsiteY45" fmla="*/ 2815178 h 2825596"/>
              <a:gd name="connsiteX46" fmla="*/ 286744 w 3249530"/>
              <a:gd name="connsiteY46" fmla="*/ 2793119 h 2825596"/>
              <a:gd name="connsiteX47" fmla="*/ 257721 w 3249530"/>
              <a:gd name="connsiteY47" fmla="*/ 2771063 h 2825596"/>
              <a:gd name="connsiteX48" fmla="*/ 229859 w 3249530"/>
              <a:gd name="connsiteY48" fmla="*/ 2749005 h 2825596"/>
              <a:gd name="connsiteX49" fmla="*/ 203159 w 3249530"/>
              <a:gd name="connsiteY49" fmla="*/ 2724626 h 2825596"/>
              <a:gd name="connsiteX50" fmla="*/ 179940 w 3249530"/>
              <a:gd name="connsiteY50" fmla="*/ 2700249 h 2825596"/>
              <a:gd name="connsiteX51" fmla="*/ 160205 w 3249530"/>
              <a:gd name="connsiteY51" fmla="*/ 2672387 h 2825596"/>
              <a:gd name="connsiteX52" fmla="*/ 145114 w 3249530"/>
              <a:gd name="connsiteY52" fmla="*/ 2643364 h 2825596"/>
              <a:gd name="connsiteX53" fmla="*/ 134666 w 3249530"/>
              <a:gd name="connsiteY53" fmla="*/ 2608537 h 2825596"/>
              <a:gd name="connsiteX54" fmla="*/ 130022 w 3249530"/>
              <a:gd name="connsiteY54" fmla="*/ 2572550 h 2825596"/>
              <a:gd name="connsiteX55" fmla="*/ 128860 w 3249530"/>
              <a:gd name="connsiteY55" fmla="*/ 2535400 h 2825596"/>
              <a:gd name="connsiteX56" fmla="*/ 132343 w 3249530"/>
              <a:gd name="connsiteY56" fmla="*/ 2495930 h 2825596"/>
              <a:gd name="connsiteX57" fmla="*/ 136987 w 3249530"/>
              <a:gd name="connsiteY57" fmla="*/ 2456459 h 2825596"/>
              <a:gd name="connsiteX58" fmla="*/ 142791 w 3249530"/>
              <a:gd name="connsiteY58" fmla="*/ 2416989 h 2825596"/>
              <a:gd name="connsiteX59" fmla="*/ 147436 w 3249530"/>
              <a:gd name="connsiteY59" fmla="*/ 2377518 h 2825596"/>
              <a:gd name="connsiteX60" fmla="*/ 149757 w 3249530"/>
              <a:gd name="connsiteY60" fmla="*/ 2338047 h 2825596"/>
              <a:gd name="connsiteX61" fmla="*/ 149757 w 3249530"/>
              <a:gd name="connsiteY61" fmla="*/ 2299737 h 2825596"/>
              <a:gd name="connsiteX62" fmla="*/ 145114 w 3249530"/>
              <a:gd name="connsiteY62" fmla="*/ 2263752 h 2825596"/>
              <a:gd name="connsiteX63" fmla="*/ 135826 w 3249530"/>
              <a:gd name="connsiteY63" fmla="*/ 2227763 h 2825596"/>
              <a:gd name="connsiteX64" fmla="*/ 121895 w 3249530"/>
              <a:gd name="connsiteY64" fmla="*/ 2194096 h 2825596"/>
              <a:gd name="connsiteX65" fmla="*/ 104483 w 3249530"/>
              <a:gd name="connsiteY65" fmla="*/ 2159269 h 2825596"/>
              <a:gd name="connsiteX66" fmla="*/ 84745 w 3249530"/>
              <a:gd name="connsiteY66" fmla="*/ 2124445 h 2825596"/>
              <a:gd name="connsiteX67" fmla="*/ 63852 w 3249530"/>
              <a:gd name="connsiteY67" fmla="*/ 2089616 h 2825596"/>
              <a:gd name="connsiteX68" fmla="*/ 44116 w 3249530"/>
              <a:gd name="connsiteY68" fmla="*/ 2055949 h 2825596"/>
              <a:gd name="connsiteX69" fmla="*/ 26702 w 3249530"/>
              <a:gd name="connsiteY69" fmla="*/ 2019962 h 2825596"/>
              <a:gd name="connsiteX70" fmla="*/ 12771 w 3249530"/>
              <a:gd name="connsiteY70" fmla="*/ 1985135 h 2825596"/>
              <a:gd name="connsiteX71" fmla="*/ 3483 w 3249530"/>
              <a:gd name="connsiteY71" fmla="*/ 1949146 h 2825596"/>
              <a:gd name="connsiteX72" fmla="*/ 0 w 3249530"/>
              <a:gd name="connsiteY72" fmla="*/ 1911998 h 2825596"/>
              <a:gd name="connsiteX73" fmla="*/ 3483 w 3249530"/>
              <a:gd name="connsiteY73" fmla="*/ 1874850 h 2825596"/>
              <a:gd name="connsiteX74" fmla="*/ 12771 w 3249530"/>
              <a:gd name="connsiteY74" fmla="*/ 1838863 h 2825596"/>
              <a:gd name="connsiteX75" fmla="*/ 26702 w 3249530"/>
              <a:gd name="connsiteY75" fmla="*/ 1804034 h 2825596"/>
              <a:gd name="connsiteX76" fmla="*/ 44116 w 3249530"/>
              <a:gd name="connsiteY76" fmla="*/ 1768047 h 2825596"/>
              <a:gd name="connsiteX77" fmla="*/ 63852 w 3249530"/>
              <a:gd name="connsiteY77" fmla="*/ 1734381 h 2825596"/>
              <a:gd name="connsiteX78" fmla="*/ 84745 w 3249530"/>
              <a:gd name="connsiteY78" fmla="*/ 1699556 h 2825596"/>
              <a:gd name="connsiteX79" fmla="*/ 104483 w 3249530"/>
              <a:gd name="connsiteY79" fmla="*/ 1664727 h 2825596"/>
              <a:gd name="connsiteX80" fmla="*/ 121895 w 3249530"/>
              <a:gd name="connsiteY80" fmla="*/ 1629900 h 2825596"/>
              <a:gd name="connsiteX81" fmla="*/ 135826 w 3249530"/>
              <a:gd name="connsiteY81" fmla="*/ 1596234 h 2825596"/>
              <a:gd name="connsiteX82" fmla="*/ 145114 w 3249530"/>
              <a:gd name="connsiteY82" fmla="*/ 1560246 h 2825596"/>
              <a:gd name="connsiteX83" fmla="*/ 149757 w 3249530"/>
              <a:gd name="connsiteY83" fmla="*/ 1524259 h 2825596"/>
              <a:gd name="connsiteX84" fmla="*/ 149757 w 3249530"/>
              <a:gd name="connsiteY84" fmla="*/ 1485949 h 2825596"/>
              <a:gd name="connsiteX85" fmla="*/ 147436 w 3249530"/>
              <a:gd name="connsiteY85" fmla="*/ 1446478 h 2825596"/>
              <a:gd name="connsiteX86" fmla="*/ 142791 w 3249530"/>
              <a:gd name="connsiteY86" fmla="*/ 1407008 h 2825596"/>
              <a:gd name="connsiteX87" fmla="*/ 136987 w 3249530"/>
              <a:gd name="connsiteY87" fmla="*/ 1367537 h 2825596"/>
              <a:gd name="connsiteX88" fmla="*/ 132343 w 3249530"/>
              <a:gd name="connsiteY88" fmla="*/ 1328067 h 2825596"/>
              <a:gd name="connsiteX89" fmla="*/ 128860 w 3249530"/>
              <a:gd name="connsiteY89" fmla="*/ 1288596 h 2825596"/>
              <a:gd name="connsiteX90" fmla="*/ 130022 w 3249530"/>
              <a:gd name="connsiteY90" fmla="*/ 1251448 h 2825596"/>
              <a:gd name="connsiteX91" fmla="*/ 134666 w 3249530"/>
              <a:gd name="connsiteY91" fmla="*/ 1215461 h 2825596"/>
              <a:gd name="connsiteX92" fmla="*/ 145114 w 3249530"/>
              <a:gd name="connsiteY92" fmla="*/ 1180632 h 2825596"/>
              <a:gd name="connsiteX93" fmla="*/ 160205 w 3249530"/>
              <a:gd name="connsiteY93" fmla="*/ 1151611 h 2825596"/>
              <a:gd name="connsiteX94" fmla="*/ 179940 w 3249530"/>
              <a:gd name="connsiteY94" fmla="*/ 1123749 h 2825596"/>
              <a:gd name="connsiteX95" fmla="*/ 203159 w 3249530"/>
              <a:gd name="connsiteY95" fmla="*/ 1099370 h 2825596"/>
              <a:gd name="connsiteX96" fmla="*/ 229859 w 3249530"/>
              <a:gd name="connsiteY96" fmla="*/ 1074993 h 2825596"/>
              <a:gd name="connsiteX97" fmla="*/ 257721 w 3249530"/>
              <a:gd name="connsiteY97" fmla="*/ 1052933 h 2825596"/>
              <a:gd name="connsiteX98" fmla="*/ 286744 w 3249530"/>
              <a:gd name="connsiteY98" fmla="*/ 1030877 h 2825596"/>
              <a:gd name="connsiteX99" fmla="*/ 315765 w 3249530"/>
              <a:gd name="connsiteY99" fmla="*/ 1008821 h 2825596"/>
              <a:gd name="connsiteX100" fmla="*/ 344789 w 3249530"/>
              <a:gd name="connsiteY100" fmla="*/ 986763 h 2825596"/>
              <a:gd name="connsiteX101" fmla="*/ 371489 w 3249530"/>
              <a:gd name="connsiteY101" fmla="*/ 963546 h 2825596"/>
              <a:gd name="connsiteX102" fmla="*/ 394708 w 3249530"/>
              <a:gd name="connsiteY102" fmla="*/ 936846 h 2825596"/>
              <a:gd name="connsiteX103" fmla="*/ 415603 w 3249530"/>
              <a:gd name="connsiteY103" fmla="*/ 911305 h 2825596"/>
              <a:gd name="connsiteX104" fmla="*/ 431856 w 3249530"/>
              <a:gd name="connsiteY104" fmla="*/ 882284 h 2825596"/>
              <a:gd name="connsiteX105" fmla="*/ 445787 w 3249530"/>
              <a:gd name="connsiteY105" fmla="*/ 850938 h 2825596"/>
              <a:gd name="connsiteX106" fmla="*/ 457395 w 3249530"/>
              <a:gd name="connsiteY106" fmla="*/ 817272 h 2825596"/>
              <a:gd name="connsiteX107" fmla="*/ 467843 w 3249530"/>
              <a:gd name="connsiteY107" fmla="*/ 782445 h 2825596"/>
              <a:gd name="connsiteX108" fmla="*/ 477132 w 3249530"/>
              <a:gd name="connsiteY108" fmla="*/ 747618 h 2825596"/>
              <a:gd name="connsiteX109" fmla="*/ 486420 w 3249530"/>
              <a:gd name="connsiteY109" fmla="*/ 711631 h 2825596"/>
              <a:gd name="connsiteX110" fmla="*/ 496868 w 3249530"/>
              <a:gd name="connsiteY110" fmla="*/ 677965 h 2825596"/>
              <a:gd name="connsiteX111" fmla="*/ 508476 w 3249530"/>
              <a:gd name="connsiteY111" fmla="*/ 644298 h 2825596"/>
              <a:gd name="connsiteX112" fmla="*/ 522407 w 3249530"/>
              <a:gd name="connsiteY112" fmla="*/ 612955 h 2825596"/>
              <a:gd name="connsiteX113" fmla="*/ 539819 w 3249530"/>
              <a:gd name="connsiteY113" fmla="*/ 585092 h 2825596"/>
              <a:gd name="connsiteX114" fmla="*/ 560715 w 3249530"/>
              <a:gd name="connsiteY114" fmla="*/ 559553 h 2825596"/>
              <a:gd name="connsiteX115" fmla="*/ 586254 w 3249530"/>
              <a:gd name="connsiteY115" fmla="*/ 538657 h 2825596"/>
              <a:gd name="connsiteX116" fmla="*/ 614119 w 3249530"/>
              <a:gd name="connsiteY116" fmla="*/ 521245 h 2825596"/>
              <a:gd name="connsiteX117" fmla="*/ 645460 w 3249530"/>
              <a:gd name="connsiteY117" fmla="*/ 507312 h 2825596"/>
              <a:gd name="connsiteX118" fmla="*/ 679129 w 3249530"/>
              <a:gd name="connsiteY118" fmla="*/ 495703 h 2825596"/>
              <a:gd name="connsiteX119" fmla="*/ 712793 w 3249530"/>
              <a:gd name="connsiteY119" fmla="*/ 485255 h 2825596"/>
              <a:gd name="connsiteX120" fmla="*/ 748782 w 3249530"/>
              <a:gd name="connsiteY120" fmla="*/ 475968 h 2825596"/>
              <a:gd name="connsiteX121" fmla="*/ 783607 w 3249530"/>
              <a:gd name="connsiteY121" fmla="*/ 466681 h 2825596"/>
              <a:gd name="connsiteX122" fmla="*/ 818436 w 3249530"/>
              <a:gd name="connsiteY122" fmla="*/ 456233 h 2825596"/>
              <a:gd name="connsiteX123" fmla="*/ 852101 w 3249530"/>
              <a:gd name="connsiteY123" fmla="*/ 444624 h 2825596"/>
              <a:gd name="connsiteX124" fmla="*/ 883446 w 3249530"/>
              <a:gd name="connsiteY124" fmla="*/ 430693 h 2825596"/>
              <a:gd name="connsiteX125" fmla="*/ 912469 w 3249530"/>
              <a:gd name="connsiteY125" fmla="*/ 414441 h 2825596"/>
              <a:gd name="connsiteX126" fmla="*/ 938008 w 3249530"/>
              <a:gd name="connsiteY126" fmla="*/ 393546 h 2825596"/>
              <a:gd name="connsiteX127" fmla="*/ 964708 w 3249530"/>
              <a:gd name="connsiteY127" fmla="*/ 370325 h 2825596"/>
              <a:gd name="connsiteX128" fmla="*/ 987927 w 3249530"/>
              <a:gd name="connsiteY128" fmla="*/ 343625 h 2825596"/>
              <a:gd name="connsiteX129" fmla="*/ 1009985 w 3249530"/>
              <a:gd name="connsiteY129" fmla="*/ 315765 h 2825596"/>
              <a:gd name="connsiteX130" fmla="*/ 1032041 w 3249530"/>
              <a:gd name="connsiteY130" fmla="*/ 286742 h 2825596"/>
              <a:gd name="connsiteX131" fmla="*/ 1054097 w 3249530"/>
              <a:gd name="connsiteY131" fmla="*/ 257719 h 2825596"/>
              <a:gd name="connsiteX132" fmla="*/ 1076156 w 3249530"/>
              <a:gd name="connsiteY132" fmla="*/ 229857 h 2825596"/>
              <a:gd name="connsiteX133" fmla="*/ 1100534 w 3249530"/>
              <a:gd name="connsiteY133" fmla="*/ 203157 h 2825596"/>
              <a:gd name="connsiteX134" fmla="*/ 1124914 w 3249530"/>
              <a:gd name="connsiteY134" fmla="*/ 179941 h 2825596"/>
              <a:gd name="connsiteX135" fmla="*/ 1152776 w 3249530"/>
              <a:gd name="connsiteY135" fmla="*/ 160203 h 2825596"/>
              <a:gd name="connsiteX136" fmla="*/ 1181798 w 3249530"/>
              <a:gd name="connsiteY136" fmla="*/ 145112 h 2825596"/>
              <a:gd name="connsiteX137" fmla="*/ 1216625 w 3249530"/>
              <a:gd name="connsiteY137" fmla="*/ 134664 h 2825596"/>
              <a:gd name="connsiteX138" fmla="*/ 1252613 w 3249530"/>
              <a:gd name="connsiteY138" fmla="*/ 130020 h 2825596"/>
              <a:gd name="connsiteX139" fmla="*/ 1289760 w 3249530"/>
              <a:gd name="connsiteY139" fmla="*/ 128860 h 2825596"/>
              <a:gd name="connsiteX140" fmla="*/ 1329231 w 3249530"/>
              <a:gd name="connsiteY140" fmla="*/ 132343 h 2825596"/>
              <a:gd name="connsiteX141" fmla="*/ 1368702 w 3249530"/>
              <a:gd name="connsiteY141" fmla="*/ 136987 h 2825596"/>
              <a:gd name="connsiteX142" fmla="*/ 1408174 w 3249530"/>
              <a:gd name="connsiteY142" fmla="*/ 142791 h 2825596"/>
              <a:gd name="connsiteX143" fmla="*/ 1447643 w 3249530"/>
              <a:gd name="connsiteY143" fmla="*/ 147435 h 2825596"/>
              <a:gd name="connsiteX144" fmla="*/ 1487113 w 3249530"/>
              <a:gd name="connsiteY144" fmla="*/ 149755 h 2825596"/>
              <a:gd name="connsiteX145" fmla="*/ 1525423 w 3249530"/>
              <a:gd name="connsiteY145" fmla="*/ 149755 h 2825596"/>
              <a:gd name="connsiteX146" fmla="*/ 1561413 w 3249530"/>
              <a:gd name="connsiteY146" fmla="*/ 145112 h 2825596"/>
              <a:gd name="connsiteX147" fmla="*/ 1597402 w 3249530"/>
              <a:gd name="connsiteY147" fmla="*/ 135824 h 2825596"/>
              <a:gd name="connsiteX148" fmla="*/ 1632227 w 3249530"/>
              <a:gd name="connsiteY148" fmla="*/ 121895 h 2825596"/>
              <a:gd name="connsiteX149" fmla="*/ 1667054 w 3249530"/>
              <a:gd name="connsiteY149" fmla="*/ 103320 h 2825596"/>
              <a:gd name="connsiteX150" fmla="*/ 1701880 w 3249530"/>
              <a:gd name="connsiteY150" fmla="*/ 84745 h 2825596"/>
              <a:gd name="connsiteX151" fmla="*/ 1736707 w 3249530"/>
              <a:gd name="connsiteY151" fmla="*/ 63850 h 2825596"/>
              <a:gd name="connsiteX152" fmla="*/ 1770374 w 3249530"/>
              <a:gd name="connsiteY152" fmla="*/ 44114 h 2825596"/>
              <a:gd name="connsiteX153" fmla="*/ 1806363 w 3249530"/>
              <a:gd name="connsiteY153" fmla="*/ 26700 h 2825596"/>
              <a:gd name="connsiteX154" fmla="*/ 1841188 w 3249530"/>
              <a:gd name="connsiteY154" fmla="*/ 12769 h 2825596"/>
              <a:gd name="connsiteX155" fmla="*/ 1877177 w 3249530"/>
              <a:gd name="connsiteY155" fmla="*/ 3481 h 282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3249530" h="2825596">
                <a:moveTo>
                  <a:pt x="1914327" y="0"/>
                </a:moveTo>
                <a:lnTo>
                  <a:pt x="1951475" y="3481"/>
                </a:lnTo>
                <a:lnTo>
                  <a:pt x="1987462" y="12769"/>
                </a:lnTo>
                <a:lnTo>
                  <a:pt x="2022289" y="26700"/>
                </a:lnTo>
                <a:lnTo>
                  <a:pt x="2058276" y="44114"/>
                </a:lnTo>
                <a:lnTo>
                  <a:pt x="2091943" y="63850"/>
                </a:lnTo>
                <a:lnTo>
                  <a:pt x="2126772" y="84745"/>
                </a:lnTo>
                <a:lnTo>
                  <a:pt x="2161598" y="103320"/>
                </a:lnTo>
                <a:lnTo>
                  <a:pt x="2196423" y="121895"/>
                </a:lnTo>
                <a:lnTo>
                  <a:pt x="2230090" y="135824"/>
                </a:lnTo>
                <a:lnTo>
                  <a:pt x="2267239" y="145112"/>
                </a:lnTo>
                <a:lnTo>
                  <a:pt x="2303227" y="149755"/>
                </a:lnTo>
                <a:lnTo>
                  <a:pt x="2341537" y="149755"/>
                </a:lnTo>
                <a:lnTo>
                  <a:pt x="2381007" y="147435"/>
                </a:lnTo>
                <a:lnTo>
                  <a:pt x="2420478" y="142791"/>
                </a:lnTo>
                <a:lnTo>
                  <a:pt x="2459948" y="136987"/>
                </a:lnTo>
                <a:lnTo>
                  <a:pt x="2499419" y="132343"/>
                </a:lnTo>
                <a:lnTo>
                  <a:pt x="2538890" y="128860"/>
                </a:lnTo>
                <a:lnTo>
                  <a:pt x="2576038" y="130020"/>
                </a:lnTo>
                <a:lnTo>
                  <a:pt x="2612027" y="134664"/>
                </a:lnTo>
                <a:lnTo>
                  <a:pt x="2646854" y="145112"/>
                </a:lnTo>
                <a:lnTo>
                  <a:pt x="2675876" y="160203"/>
                </a:lnTo>
                <a:lnTo>
                  <a:pt x="2703736" y="179941"/>
                </a:lnTo>
                <a:lnTo>
                  <a:pt x="2728116" y="203157"/>
                </a:lnTo>
                <a:lnTo>
                  <a:pt x="2752496" y="229857"/>
                </a:lnTo>
                <a:lnTo>
                  <a:pt x="2774553" y="257719"/>
                </a:lnTo>
                <a:lnTo>
                  <a:pt x="2796609" y="286742"/>
                </a:lnTo>
                <a:lnTo>
                  <a:pt x="2818667" y="315765"/>
                </a:lnTo>
                <a:lnTo>
                  <a:pt x="2840723" y="343625"/>
                </a:lnTo>
                <a:lnTo>
                  <a:pt x="2863942" y="370325"/>
                </a:lnTo>
                <a:lnTo>
                  <a:pt x="2890644" y="393546"/>
                </a:lnTo>
                <a:lnTo>
                  <a:pt x="2916183" y="414441"/>
                </a:lnTo>
                <a:lnTo>
                  <a:pt x="2945206" y="430693"/>
                </a:lnTo>
                <a:lnTo>
                  <a:pt x="2976549" y="444624"/>
                </a:lnTo>
                <a:lnTo>
                  <a:pt x="3010216" y="456233"/>
                </a:lnTo>
                <a:lnTo>
                  <a:pt x="3045040" y="466681"/>
                </a:lnTo>
                <a:lnTo>
                  <a:pt x="3079870" y="475968"/>
                </a:lnTo>
                <a:lnTo>
                  <a:pt x="3115857" y="485255"/>
                </a:lnTo>
                <a:lnTo>
                  <a:pt x="3149523" y="495703"/>
                </a:lnTo>
                <a:lnTo>
                  <a:pt x="3183190" y="507312"/>
                </a:lnTo>
                <a:lnTo>
                  <a:pt x="3214533" y="521245"/>
                </a:lnTo>
                <a:lnTo>
                  <a:pt x="3242396" y="538657"/>
                </a:lnTo>
                <a:lnTo>
                  <a:pt x="3249530" y="544494"/>
                </a:lnTo>
                <a:lnTo>
                  <a:pt x="3249530" y="2825596"/>
                </a:lnTo>
                <a:lnTo>
                  <a:pt x="329475" y="2825596"/>
                </a:lnTo>
                <a:lnTo>
                  <a:pt x="315765" y="2815178"/>
                </a:lnTo>
                <a:lnTo>
                  <a:pt x="286744" y="2793119"/>
                </a:lnTo>
                <a:lnTo>
                  <a:pt x="257721" y="2771063"/>
                </a:lnTo>
                <a:lnTo>
                  <a:pt x="229859" y="2749005"/>
                </a:lnTo>
                <a:lnTo>
                  <a:pt x="203159" y="2724626"/>
                </a:lnTo>
                <a:lnTo>
                  <a:pt x="179940" y="2700249"/>
                </a:lnTo>
                <a:lnTo>
                  <a:pt x="160205" y="2672387"/>
                </a:lnTo>
                <a:lnTo>
                  <a:pt x="145114" y="2643364"/>
                </a:lnTo>
                <a:lnTo>
                  <a:pt x="134666" y="2608537"/>
                </a:lnTo>
                <a:lnTo>
                  <a:pt x="130022" y="2572550"/>
                </a:lnTo>
                <a:lnTo>
                  <a:pt x="128860" y="2535400"/>
                </a:lnTo>
                <a:lnTo>
                  <a:pt x="132343" y="2495930"/>
                </a:lnTo>
                <a:lnTo>
                  <a:pt x="136987" y="2456459"/>
                </a:lnTo>
                <a:lnTo>
                  <a:pt x="142791" y="2416989"/>
                </a:lnTo>
                <a:lnTo>
                  <a:pt x="147436" y="2377518"/>
                </a:lnTo>
                <a:lnTo>
                  <a:pt x="149757" y="2338047"/>
                </a:lnTo>
                <a:lnTo>
                  <a:pt x="149757" y="2299737"/>
                </a:lnTo>
                <a:lnTo>
                  <a:pt x="145114" y="2263752"/>
                </a:lnTo>
                <a:lnTo>
                  <a:pt x="135826" y="2227763"/>
                </a:lnTo>
                <a:lnTo>
                  <a:pt x="121895" y="2194096"/>
                </a:lnTo>
                <a:lnTo>
                  <a:pt x="104483" y="2159269"/>
                </a:lnTo>
                <a:lnTo>
                  <a:pt x="84745" y="2124445"/>
                </a:lnTo>
                <a:lnTo>
                  <a:pt x="63852" y="2089616"/>
                </a:lnTo>
                <a:lnTo>
                  <a:pt x="44116" y="2055949"/>
                </a:lnTo>
                <a:lnTo>
                  <a:pt x="26702" y="2019962"/>
                </a:lnTo>
                <a:lnTo>
                  <a:pt x="12771" y="1985135"/>
                </a:lnTo>
                <a:lnTo>
                  <a:pt x="3483" y="1949146"/>
                </a:lnTo>
                <a:lnTo>
                  <a:pt x="0" y="1911998"/>
                </a:lnTo>
                <a:lnTo>
                  <a:pt x="3483" y="1874850"/>
                </a:lnTo>
                <a:lnTo>
                  <a:pt x="12771" y="1838863"/>
                </a:lnTo>
                <a:lnTo>
                  <a:pt x="26702" y="1804034"/>
                </a:lnTo>
                <a:lnTo>
                  <a:pt x="44116" y="1768047"/>
                </a:lnTo>
                <a:lnTo>
                  <a:pt x="63852" y="1734381"/>
                </a:lnTo>
                <a:lnTo>
                  <a:pt x="84745" y="1699556"/>
                </a:lnTo>
                <a:lnTo>
                  <a:pt x="104483" y="1664727"/>
                </a:lnTo>
                <a:lnTo>
                  <a:pt x="121895" y="1629900"/>
                </a:lnTo>
                <a:lnTo>
                  <a:pt x="135826" y="1596234"/>
                </a:lnTo>
                <a:lnTo>
                  <a:pt x="145114" y="1560246"/>
                </a:lnTo>
                <a:lnTo>
                  <a:pt x="149757" y="1524259"/>
                </a:lnTo>
                <a:lnTo>
                  <a:pt x="149757" y="1485949"/>
                </a:lnTo>
                <a:lnTo>
                  <a:pt x="147436" y="1446478"/>
                </a:lnTo>
                <a:lnTo>
                  <a:pt x="142791" y="1407008"/>
                </a:lnTo>
                <a:lnTo>
                  <a:pt x="136987" y="1367537"/>
                </a:lnTo>
                <a:lnTo>
                  <a:pt x="132343" y="1328067"/>
                </a:lnTo>
                <a:lnTo>
                  <a:pt x="128860" y="1288596"/>
                </a:lnTo>
                <a:lnTo>
                  <a:pt x="130022" y="1251448"/>
                </a:lnTo>
                <a:lnTo>
                  <a:pt x="134666" y="1215461"/>
                </a:lnTo>
                <a:lnTo>
                  <a:pt x="145114" y="1180632"/>
                </a:lnTo>
                <a:lnTo>
                  <a:pt x="160205" y="1151611"/>
                </a:lnTo>
                <a:lnTo>
                  <a:pt x="179940" y="1123749"/>
                </a:lnTo>
                <a:lnTo>
                  <a:pt x="203159" y="1099370"/>
                </a:lnTo>
                <a:lnTo>
                  <a:pt x="229859" y="1074993"/>
                </a:lnTo>
                <a:lnTo>
                  <a:pt x="257721" y="1052933"/>
                </a:lnTo>
                <a:lnTo>
                  <a:pt x="286744" y="1030877"/>
                </a:lnTo>
                <a:lnTo>
                  <a:pt x="315765" y="1008821"/>
                </a:lnTo>
                <a:lnTo>
                  <a:pt x="344789" y="986763"/>
                </a:lnTo>
                <a:lnTo>
                  <a:pt x="371489" y="963546"/>
                </a:lnTo>
                <a:lnTo>
                  <a:pt x="394708" y="936846"/>
                </a:lnTo>
                <a:lnTo>
                  <a:pt x="415603" y="911305"/>
                </a:lnTo>
                <a:lnTo>
                  <a:pt x="431856" y="882284"/>
                </a:lnTo>
                <a:lnTo>
                  <a:pt x="445787" y="850938"/>
                </a:lnTo>
                <a:lnTo>
                  <a:pt x="457395" y="817272"/>
                </a:lnTo>
                <a:lnTo>
                  <a:pt x="467843" y="782445"/>
                </a:lnTo>
                <a:lnTo>
                  <a:pt x="477132" y="747618"/>
                </a:lnTo>
                <a:lnTo>
                  <a:pt x="486420" y="711631"/>
                </a:lnTo>
                <a:lnTo>
                  <a:pt x="496868" y="677965"/>
                </a:lnTo>
                <a:lnTo>
                  <a:pt x="508476" y="644298"/>
                </a:lnTo>
                <a:lnTo>
                  <a:pt x="522407" y="612955"/>
                </a:lnTo>
                <a:lnTo>
                  <a:pt x="539819" y="585092"/>
                </a:lnTo>
                <a:lnTo>
                  <a:pt x="560715" y="559553"/>
                </a:lnTo>
                <a:lnTo>
                  <a:pt x="586254" y="538657"/>
                </a:lnTo>
                <a:lnTo>
                  <a:pt x="614119" y="521245"/>
                </a:lnTo>
                <a:lnTo>
                  <a:pt x="645460" y="507312"/>
                </a:lnTo>
                <a:lnTo>
                  <a:pt x="679129" y="495703"/>
                </a:lnTo>
                <a:lnTo>
                  <a:pt x="712793" y="485255"/>
                </a:lnTo>
                <a:lnTo>
                  <a:pt x="748782" y="475968"/>
                </a:lnTo>
                <a:lnTo>
                  <a:pt x="783607" y="466681"/>
                </a:lnTo>
                <a:lnTo>
                  <a:pt x="818436" y="456233"/>
                </a:lnTo>
                <a:lnTo>
                  <a:pt x="852101" y="444624"/>
                </a:lnTo>
                <a:lnTo>
                  <a:pt x="883446" y="430693"/>
                </a:lnTo>
                <a:lnTo>
                  <a:pt x="912469" y="414441"/>
                </a:lnTo>
                <a:lnTo>
                  <a:pt x="938008" y="393546"/>
                </a:lnTo>
                <a:lnTo>
                  <a:pt x="964708" y="370325"/>
                </a:lnTo>
                <a:lnTo>
                  <a:pt x="987927" y="343625"/>
                </a:lnTo>
                <a:lnTo>
                  <a:pt x="1009985" y="315765"/>
                </a:lnTo>
                <a:lnTo>
                  <a:pt x="1032041" y="286742"/>
                </a:lnTo>
                <a:lnTo>
                  <a:pt x="1054097" y="257719"/>
                </a:lnTo>
                <a:lnTo>
                  <a:pt x="1076156" y="229857"/>
                </a:lnTo>
                <a:lnTo>
                  <a:pt x="1100534" y="203157"/>
                </a:lnTo>
                <a:lnTo>
                  <a:pt x="1124914" y="179941"/>
                </a:lnTo>
                <a:lnTo>
                  <a:pt x="1152776" y="160203"/>
                </a:lnTo>
                <a:lnTo>
                  <a:pt x="1181798" y="145112"/>
                </a:lnTo>
                <a:lnTo>
                  <a:pt x="1216625" y="134664"/>
                </a:lnTo>
                <a:lnTo>
                  <a:pt x="1252613" y="130020"/>
                </a:lnTo>
                <a:lnTo>
                  <a:pt x="1289760" y="128860"/>
                </a:lnTo>
                <a:lnTo>
                  <a:pt x="1329231" y="132343"/>
                </a:lnTo>
                <a:lnTo>
                  <a:pt x="1368702" y="136987"/>
                </a:lnTo>
                <a:lnTo>
                  <a:pt x="1408174" y="142791"/>
                </a:lnTo>
                <a:lnTo>
                  <a:pt x="1447643" y="147435"/>
                </a:lnTo>
                <a:lnTo>
                  <a:pt x="1487113" y="149755"/>
                </a:lnTo>
                <a:lnTo>
                  <a:pt x="1525423" y="149755"/>
                </a:lnTo>
                <a:lnTo>
                  <a:pt x="1561413" y="145112"/>
                </a:lnTo>
                <a:lnTo>
                  <a:pt x="1597402" y="135824"/>
                </a:lnTo>
                <a:lnTo>
                  <a:pt x="1632227" y="121895"/>
                </a:lnTo>
                <a:lnTo>
                  <a:pt x="1667054" y="103320"/>
                </a:lnTo>
                <a:lnTo>
                  <a:pt x="1701880" y="84745"/>
                </a:lnTo>
                <a:lnTo>
                  <a:pt x="1736707" y="63850"/>
                </a:lnTo>
                <a:lnTo>
                  <a:pt x="1770374" y="44114"/>
                </a:lnTo>
                <a:lnTo>
                  <a:pt x="1806363" y="26700"/>
                </a:lnTo>
                <a:lnTo>
                  <a:pt x="1841188" y="12769"/>
                </a:lnTo>
                <a:lnTo>
                  <a:pt x="1877177" y="34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2991BF-4F82-44B8-B777-633F7950A34A}"/>
              </a:ext>
            </a:extLst>
          </p:cNvPr>
          <p:cNvSpPr/>
          <p:nvPr/>
        </p:nvSpPr>
        <p:spPr>
          <a:xfrm>
            <a:off x="225906" y="273933"/>
            <a:ext cx="5198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C- Exemple de prothèse bionique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03279D-15F2-4AE8-B726-F93C922F9C53}"/>
              </a:ext>
            </a:extLst>
          </p:cNvPr>
          <p:cNvSpPr/>
          <p:nvPr/>
        </p:nvSpPr>
        <p:spPr>
          <a:xfrm>
            <a:off x="881871" y="2781134"/>
            <a:ext cx="402706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BeBiomic3</a:t>
            </a:r>
          </a:p>
        </p:txBody>
      </p:sp>
    </p:spTree>
    <p:extLst>
      <p:ext uri="{BB962C8B-B14F-4D97-AF65-F5344CB8AC3E}">
        <p14:creationId xmlns:p14="http://schemas.microsoft.com/office/powerpoint/2010/main" val="6316025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80D4D6-B06E-4316-8BBC-7A65A10AC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2A37F-0C2F-473C-9D71-B80AEE71B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3796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4016ABB-4F5D-4BFA-9406-7CD61399B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74263" y="440267"/>
            <a:ext cx="643467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03DCF7-DFB4-4D93-9D10-4F47FB326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913" y="1153287"/>
            <a:ext cx="7978877" cy="455142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dirty="0"/>
              <a:t>Risques de panne : 8 électrode maximum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Nombre de muscles limité = Nb de mouvements limités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Motricité très faible comparé à la main biologique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Sensibilité encore très réduite puisque pas de nerfs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792CB3-917F-49F8-B125-203DA33B53B7}"/>
              </a:ext>
            </a:extLst>
          </p:cNvPr>
          <p:cNvSpPr/>
          <p:nvPr/>
        </p:nvSpPr>
        <p:spPr>
          <a:xfrm>
            <a:off x="929156" y="2736502"/>
            <a:ext cx="35785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3200" dirty="0"/>
              <a:t>D- Les limites des prothèses actuelles</a:t>
            </a:r>
          </a:p>
        </p:txBody>
      </p:sp>
    </p:spTree>
    <p:extLst>
      <p:ext uri="{BB962C8B-B14F-4D97-AF65-F5344CB8AC3E}">
        <p14:creationId xmlns:p14="http://schemas.microsoft.com/office/powerpoint/2010/main" val="2100580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D17F87-FE96-4A5F-83F2-3E87B953B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46C973-6034-4DAE-8C50-764E31604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9705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2ADC72-9292-411C-B17E-1DC83998D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53659" y="666625"/>
            <a:ext cx="0" cy="1207892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76F3BC4-B5EA-4EC8-893D-89F64226F012}"/>
              </a:ext>
            </a:extLst>
          </p:cNvPr>
          <p:cNvSpPr/>
          <p:nvPr/>
        </p:nvSpPr>
        <p:spPr>
          <a:xfrm>
            <a:off x="398018" y="582690"/>
            <a:ext cx="11067327" cy="137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fr-FR" sz="4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THEME : Les nouveaux matériaux, nouvelles technologies au service du corp humain</a:t>
            </a:r>
            <a:endParaRPr lang="fr-FR" sz="4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28BC56-7751-4FBF-A32D-0EEE5D6D3F35}"/>
              </a:ext>
            </a:extLst>
          </p:cNvPr>
          <p:cNvSpPr/>
          <p:nvPr/>
        </p:nvSpPr>
        <p:spPr>
          <a:xfrm>
            <a:off x="801931" y="3429000"/>
            <a:ext cx="1110432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5400" dirty="0"/>
              <a:t>Les prothèses bionique : </a:t>
            </a:r>
          </a:p>
          <a:p>
            <a:pPr algn="ctr"/>
            <a:r>
              <a:rPr lang="fr-FR" sz="5400" dirty="0"/>
              <a:t>en route vers l’homme du futur ?</a:t>
            </a:r>
          </a:p>
        </p:txBody>
      </p:sp>
    </p:spTree>
    <p:extLst>
      <p:ext uri="{BB962C8B-B14F-4D97-AF65-F5344CB8AC3E}">
        <p14:creationId xmlns:p14="http://schemas.microsoft.com/office/powerpoint/2010/main" val="1000673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AACE35A-DD26-4C0E-81A5-8C18F7390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9E871BE-68DD-43BE-B3DB-E11D2B540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08051" y="1262092"/>
            <a:ext cx="4369702" cy="4364402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C71155-FE2E-4DAD-A34B-04706245E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02742" y="3407199"/>
            <a:ext cx="2032000" cy="43602"/>
          </a:xfrm>
          <a:custGeom>
            <a:avLst/>
            <a:gdLst>
              <a:gd name="connsiteX0" fmla="*/ 103232 w 2032000"/>
              <a:gd name="connsiteY0" fmla="*/ 0 h 43602"/>
              <a:gd name="connsiteX1" fmla="*/ 114609 w 2032000"/>
              <a:gd name="connsiteY1" fmla="*/ 529 h 43602"/>
              <a:gd name="connsiteX2" fmla="*/ 124663 w 2032000"/>
              <a:gd name="connsiteY2" fmla="*/ 1588 h 43602"/>
              <a:gd name="connsiteX3" fmla="*/ 133394 w 2032000"/>
              <a:gd name="connsiteY3" fmla="*/ 3440 h 43602"/>
              <a:gd name="connsiteX4" fmla="*/ 141067 w 2032000"/>
              <a:gd name="connsiteY4" fmla="*/ 6085 h 43602"/>
              <a:gd name="connsiteX5" fmla="*/ 147946 w 2032000"/>
              <a:gd name="connsiteY5" fmla="*/ 8731 h 43602"/>
              <a:gd name="connsiteX6" fmla="*/ 154032 w 2032000"/>
              <a:gd name="connsiteY6" fmla="*/ 11377 h 43602"/>
              <a:gd name="connsiteX7" fmla="*/ 160382 w 2032000"/>
              <a:gd name="connsiteY7" fmla="*/ 14552 h 43602"/>
              <a:gd name="connsiteX8" fmla="*/ 166732 w 2032000"/>
              <a:gd name="connsiteY8" fmla="*/ 17727 h 43602"/>
              <a:gd name="connsiteX9" fmla="*/ 172817 w 2032000"/>
              <a:gd name="connsiteY9" fmla="*/ 20902 h 43602"/>
              <a:gd name="connsiteX10" fmla="*/ 179696 w 2032000"/>
              <a:gd name="connsiteY10" fmla="*/ 23548 h 43602"/>
              <a:gd name="connsiteX11" fmla="*/ 187369 w 2032000"/>
              <a:gd name="connsiteY11" fmla="*/ 25929 h 43602"/>
              <a:gd name="connsiteX12" fmla="*/ 196100 w 2032000"/>
              <a:gd name="connsiteY12" fmla="*/ 27781 h 43602"/>
              <a:gd name="connsiteX13" fmla="*/ 206155 w 2032000"/>
              <a:gd name="connsiteY13" fmla="*/ 29104 h 43602"/>
              <a:gd name="connsiteX14" fmla="*/ 217532 w 2032000"/>
              <a:gd name="connsiteY14" fmla="*/ 29369 h 43602"/>
              <a:gd name="connsiteX15" fmla="*/ 228909 w 2032000"/>
              <a:gd name="connsiteY15" fmla="*/ 29104 h 43602"/>
              <a:gd name="connsiteX16" fmla="*/ 238963 w 2032000"/>
              <a:gd name="connsiteY16" fmla="*/ 27781 h 43602"/>
              <a:gd name="connsiteX17" fmla="*/ 247694 w 2032000"/>
              <a:gd name="connsiteY17" fmla="*/ 25929 h 43602"/>
              <a:gd name="connsiteX18" fmla="*/ 255367 w 2032000"/>
              <a:gd name="connsiteY18" fmla="*/ 23548 h 43602"/>
              <a:gd name="connsiteX19" fmla="*/ 262246 w 2032000"/>
              <a:gd name="connsiteY19" fmla="*/ 20902 h 43602"/>
              <a:gd name="connsiteX20" fmla="*/ 268332 w 2032000"/>
              <a:gd name="connsiteY20" fmla="*/ 17727 h 43602"/>
              <a:gd name="connsiteX21" fmla="*/ 274682 w 2032000"/>
              <a:gd name="connsiteY21" fmla="*/ 14552 h 43602"/>
              <a:gd name="connsiteX22" fmla="*/ 281032 w 2032000"/>
              <a:gd name="connsiteY22" fmla="*/ 11377 h 43602"/>
              <a:gd name="connsiteX23" fmla="*/ 287117 w 2032000"/>
              <a:gd name="connsiteY23" fmla="*/ 8731 h 43602"/>
              <a:gd name="connsiteX24" fmla="*/ 293996 w 2032000"/>
              <a:gd name="connsiteY24" fmla="*/ 6085 h 43602"/>
              <a:gd name="connsiteX25" fmla="*/ 301669 w 2032000"/>
              <a:gd name="connsiteY25" fmla="*/ 3440 h 43602"/>
              <a:gd name="connsiteX26" fmla="*/ 310400 w 2032000"/>
              <a:gd name="connsiteY26" fmla="*/ 1588 h 43602"/>
              <a:gd name="connsiteX27" fmla="*/ 320455 w 2032000"/>
              <a:gd name="connsiteY27" fmla="*/ 529 h 43602"/>
              <a:gd name="connsiteX28" fmla="*/ 331832 w 2032000"/>
              <a:gd name="connsiteY28" fmla="*/ 0 h 43602"/>
              <a:gd name="connsiteX29" fmla="*/ 343209 w 2032000"/>
              <a:gd name="connsiteY29" fmla="*/ 529 h 43602"/>
              <a:gd name="connsiteX30" fmla="*/ 353263 w 2032000"/>
              <a:gd name="connsiteY30" fmla="*/ 1588 h 43602"/>
              <a:gd name="connsiteX31" fmla="*/ 361994 w 2032000"/>
              <a:gd name="connsiteY31" fmla="*/ 3440 h 43602"/>
              <a:gd name="connsiteX32" fmla="*/ 369667 w 2032000"/>
              <a:gd name="connsiteY32" fmla="*/ 6085 h 43602"/>
              <a:gd name="connsiteX33" fmla="*/ 376546 w 2032000"/>
              <a:gd name="connsiteY33" fmla="*/ 8731 h 43602"/>
              <a:gd name="connsiteX34" fmla="*/ 382632 w 2032000"/>
              <a:gd name="connsiteY34" fmla="*/ 11377 h 43602"/>
              <a:gd name="connsiteX35" fmla="*/ 388982 w 2032000"/>
              <a:gd name="connsiteY35" fmla="*/ 14552 h 43602"/>
              <a:gd name="connsiteX36" fmla="*/ 395332 w 2032000"/>
              <a:gd name="connsiteY36" fmla="*/ 17727 h 43602"/>
              <a:gd name="connsiteX37" fmla="*/ 401417 w 2032000"/>
              <a:gd name="connsiteY37" fmla="*/ 20902 h 43602"/>
              <a:gd name="connsiteX38" fmla="*/ 408296 w 2032000"/>
              <a:gd name="connsiteY38" fmla="*/ 23548 h 43602"/>
              <a:gd name="connsiteX39" fmla="*/ 415969 w 2032000"/>
              <a:gd name="connsiteY39" fmla="*/ 25929 h 43602"/>
              <a:gd name="connsiteX40" fmla="*/ 424700 w 2032000"/>
              <a:gd name="connsiteY40" fmla="*/ 27781 h 43602"/>
              <a:gd name="connsiteX41" fmla="*/ 434755 w 2032000"/>
              <a:gd name="connsiteY41" fmla="*/ 29104 h 43602"/>
              <a:gd name="connsiteX42" fmla="*/ 446132 w 2032000"/>
              <a:gd name="connsiteY42" fmla="*/ 29369 h 43602"/>
              <a:gd name="connsiteX43" fmla="*/ 457509 w 2032000"/>
              <a:gd name="connsiteY43" fmla="*/ 29104 h 43602"/>
              <a:gd name="connsiteX44" fmla="*/ 467563 w 2032000"/>
              <a:gd name="connsiteY44" fmla="*/ 27781 h 43602"/>
              <a:gd name="connsiteX45" fmla="*/ 476294 w 2032000"/>
              <a:gd name="connsiteY45" fmla="*/ 25929 h 43602"/>
              <a:gd name="connsiteX46" fmla="*/ 483967 w 2032000"/>
              <a:gd name="connsiteY46" fmla="*/ 23548 h 43602"/>
              <a:gd name="connsiteX47" fmla="*/ 490846 w 2032000"/>
              <a:gd name="connsiteY47" fmla="*/ 20902 h 43602"/>
              <a:gd name="connsiteX48" fmla="*/ 496932 w 2032000"/>
              <a:gd name="connsiteY48" fmla="*/ 17727 h 43602"/>
              <a:gd name="connsiteX49" fmla="*/ 503282 w 2032000"/>
              <a:gd name="connsiteY49" fmla="*/ 14552 h 43602"/>
              <a:gd name="connsiteX50" fmla="*/ 509632 w 2032000"/>
              <a:gd name="connsiteY50" fmla="*/ 11377 h 43602"/>
              <a:gd name="connsiteX51" fmla="*/ 515717 w 2032000"/>
              <a:gd name="connsiteY51" fmla="*/ 8731 h 43602"/>
              <a:gd name="connsiteX52" fmla="*/ 522596 w 2032000"/>
              <a:gd name="connsiteY52" fmla="*/ 6085 h 43602"/>
              <a:gd name="connsiteX53" fmla="*/ 530269 w 2032000"/>
              <a:gd name="connsiteY53" fmla="*/ 3440 h 43602"/>
              <a:gd name="connsiteX54" fmla="*/ 539000 w 2032000"/>
              <a:gd name="connsiteY54" fmla="*/ 1588 h 43602"/>
              <a:gd name="connsiteX55" fmla="*/ 549055 w 2032000"/>
              <a:gd name="connsiteY55" fmla="*/ 529 h 43602"/>
              <a:gd name="connsiteX56" fmla="*/ 560167 w 2032000"/>
              <a:gd name="connsiteY56" fmla="*/ 0 h 43602"/>
              <a:gd name="connsiteX57" fmla="*/ 571809 w 2032000"/>
              <a:gd name="connsiteY57" fmla="*/ 529 h 43602"/>
              <a:gd name="connsiteX58" fmla="*/ 581863 w 2032000"/>
              <a:gd name="connsiteY58" fmla="*/ 1588 h 43602"/>
              <a:gd name="connsiteX59" fmla="*/ 590594 w 2032000"/>
              <a:gd name="connsiteY59" fmla="*/ 3440 h 43602"/>
              <a:gd name="connsiteX60" fmla="*/ 598267 w 2032000"/>
              <a:gd name="connsiteY60" fmla="*/ 6085 h 43602"/>
              <a:gd name="connsiteX61" fmla="*/ 605146 w 2032000"/>
              <a:gd name="connsiteY61" fmla="*/ 8731 h 43602"/>
              <a:gd name="connsiteX62" fmla="*/ 611232 w 2032000"/>
              <a:gd name="connsiteY62" fmla="*/ 11377 h 43602"/>
              <a:gd name="connsiteX63" fmla="*/ 617582 w 2032000"/>
              <a:gd name="connsiteY63" fmla="*/ 14552 h 43602"/>
              <a:gd name="connsiteX64" fmla="*/ 623932 w 2032000"/>
              <a:gd name="connsiteY64" fmla="*/ 17727 h 43602"/>
              <a:gd name="connsiteX65" fmla="*/ 630017 w 2032000"/>
              <a:gd name="connsiteY65" fmla="*/ 20902 h 43602"/>
              <a:gd name="connsiteX66" fmla="*/ 636896 w 2032000"/>
              <a:gd name="connsiteY66" fmla="*/ 23548 h 43602"/>
              <a:gd name="connsiteX67" fmla="*/ 644569 w 2032000"/>
              <a:gd name="connsiteY67" fmla="*/ 25929 h 43602"/>
              <a:gd name="connsiteX68" fmla="*/ 653300 w 2032000"/>
              <a:gd name="connsiteY68" fmla="*/ 27781 h 43602"/>
              <a:gd name="connsiteX69" fmla="*/ 663355 w 2032000"/>
              <a:gd name="connsiteY69" fmla="*/ 29104 h 43602"/>
              <a:gd name="connsiteX70" fmla="*/ 674732 w 2032000"/>
              <a:gd name="connsiteY70" fmla="*/ 29369 h 43602"/>
              <a:gd name="connsiteX71" fmla="*/ 686109 w 2032000"/>
              <a:gd name="connsiteY71" fmla="*/ 29104 h 43602"/>
              <a:gd name="connsiteX72" fmla="*/ 696163 w 2032000"/>
              <a:gd name="connsiteY72" fmla="*/ 27781 h 43602"/>
              <a:gd name="connsiteX73" fmla="*/ 704894 w 2032000"/>
              <a:gd name="connsiteY73" fmla="*/ 25929 h 43602"/>
              <a:gd name="connsiteX74" fmla="*/ 712567 w 2032000"/>
              <a:gd name="connsiteY74" fmla="*/ 23548 h 43602"/>
              <a:gd name="connsiteX75" fmla="*/ 719446 w 2032000"/>
              <a:gd name="connsiteY75" fmla="*/ 20902 h 43602"/>
              <a:gd name="connsiteX76" fmla="*/ 725532 w 2032000"/>
              <a:gd name="connsiteY76" fmla="*/ 17727 h 43602"/>
              <a:gd name="connsiteX77" fmla="*/ 738232 w 2032000"/>
              <a:gd name="connsiteY77" fmla="*/ 11377 h 43602"/>
              <a:gd name="connsiteX78" fmla="*/ 744317 w 2032000"/>
              <a:gd name="connsiteY78" fmla="*/ 8731 h 43602"/>
              <a:gd name="connsiteX79" fmla="*/ 751196 w 2032000"/>
              <a:gd name="connsiteY79" fmla="*/ 6085 h 43602"/>
              <a:gd name="connsiteX80" fmla="*/ 758869 w 2032000"/>
              <a:gd name="connsiteY80" fmla="*/ 3440 h 43602"/>
              <a:gd name="connsiteX81" fmla="*/ 767600 w 2032000"/>
              <a:gd name="connsiteY81" fmla="*/ 1588 h 43602"/>
              <a:gd name="connsiteX82" fmla="*/ 777655 w 2032000"/>
              <a:gd name="connsiteY82" fmla="*/ 529 h 43602"/>
              <a:gd name="connsiteX83" fmla="*/ 789032 w 2032000"/>
              <a:gd name="connsiteY83" fmla="*/ 0 h 43602"/>
              <a:gd name="connsiteX84" fmla="*/ 800409 w 2032000"/>
              <a:gd name="connsiteY84" fmla="*/ 529 h 43602"/>
              <a:gd name="connsiteX85" fmla="*/ 810463 w 2032000"/>
              <a:gd name="connsiteY85" fmla="*/ 1588 h 43602"/>
              <a:gd name="connsiteX86" fmla="*/ 819194 w 2032000"/>
              <a:gd name="connsiteY86" fmla="*/ 3440 h 43602"/>
              <a:gd name="connsiteX87" fmla="*/ 826867 w 2032000"/>
              <a:gd name="connsiteY87" fmla="*/ 6085 h 43602"/>
              <a:gd name="connsiteX88" fmla="*/ 833746 w 2032000"/>
              <a:gd name="connsiteY88" fmla="*/ 8731 h 43602"/>
              <a:gd name="connsiteX89" fmla="*/ 839832 w 2032000"/>
              <a:gd name="connsiteY89" fmla="*/ 11377 h 43602"/>
              <a:gd name="connsiteX90" fmla="*/ 846182 w 2032000"/>
              <a:gd name="connsiteY90" fmla="*/ 14552 h 43602"/>
              <a:gd name="connsiteX91" fmla="*/ 852532 w 2032000"/>
              <a:gd name="connsiteY91" fmla="*/ 17727 h 43602"/>
              <a:gd name="connsiteX92" fmla="*/ 858617 w 2032000"/>
              <a:gd name="connsiteY92" fmla="*/ 20902 h 43602"/>
              <a:gd name="connsiteX93" fmla="*/ 865496 w 2032000"/>
              <a:gd name="connsiteY93" fmla="*/ 23548 h 43602"/>
              <a:gd name="connsiteX94" fmla="*/ 873169 w 2032000"/>
              <a:gd name="connsiteY94" fmla="*/ 25929 h 43602"/>
              <a:gd name="connsiteX95" fmla="*/ 881900 w 2032000"/>
              <a:gd name="connsiteY95" fmla="*/ 27781 h 43602"/>
              <a:gd name="connsiteX96" fmla="*/ 891955 w 2032000"/>
              <a:gd name="connsiteY96" fmla="*/ 29104 h 43602"/>
              <a:gd name="connsiteX97" fmla="*/ 901700 w 2032000"/>
              <a:gd name="connsiteY97" fmla="*/ 29331 h 43602"/>
              <a:gd name="connsiteX98" fmla="*/ 911445 w 2032000"/>
              <a:gd name="connsiteY98" fmla="*/ 29104 h 43602"/>
              <a:gd name="connsiteX99" fmla="*/ 921499 w 2032000"/>
              <a:gd name="connsiteY99" fmla="*/ 27781 h 43602"/>
              <a:gd name="connsiteX100" fmla="*/ 930231 w 2032000"/>
              <a:gd name="connsiteY100" fmla="*/ 25929 h 43602"/>
              <a:gd name="connsiteX101" fmla="*/ 937904 w 2032000"/>
              <a:gd name="connsiteY101" fmla="*/ 23548 h 43602"/>
              <a:gd name="connsiteX102" fmla="*/ 944783 w 2032000"/>
              <a:gd name="connsiteY102" fmla="*/ 20902 h 43602"/>
              <a:gd name="connsiteX103" fmla="*/ 950868 w 2032000"/>
              <a:gd name="connsiteY103" fmla="*/ 17727 h 43602"/>
              <a:gd name="connsiteX104" fmla="*/ 957218 w 2032000"/>
              <a:gd name="connsiteY104" fmla="*/ 14552 h 43602"/>
              <a:gd name="connsiteX105" fmla="*/ 963568 w 2032000"/>
              <a:gd name="connsiteY105" fmla="*/ 11377 h 43602"/>
              <a:gd name="connsiteX106" fmla="*/ 969654 w 2032000"/>
              <a:gd name="connsiteY106" fmla="*/ 8731 h 43602"/>
              <a:gd name="connsiteX107" fmla="*/ 976533 w 2032000"/>
              <a:gd name="connsiteY107" fmla="*/ 6085 h 43602"/>
              <a:gd name="connsiteX108" fmla="*/ 984206 w 2032000"/>
              <a:gd name="connsiteY108" fmla="*/ 3440 h 43602"/>
              <a:gd name="connsiteX109" fmla="*/ 992937 w 2032000"/>
              <a:gd name="connsiteY109" fmla="*/ 1588 h 43602"/>
              <a:gd name="connsiteX110" fmla="*/ 1002991 w 2032000"/>
              <a:gd name="connsiteY110" fmla="*/ 529 h 43602"/>
              <a:gd name="connsiteX111" fmla="*/ 1014368 w 2032000"/>
              <a:gd name="connsiteY111" fmla="*/ 0 h 43602"/>
              <a:gd name="connsiteX112" fmla="*/ 1016000 w 2032000"/>
              <a:gd name="connsiteY112" fmla="*/ 76 h 43602"/>
              <a:gd name="connsiteX113" fmla="*/ 1017632 w 2032000"/>
              <a:gd name="connsiteY113" fmla="*/ 0 h 43602"/>
              <a:gd name="connsiteX114" fmla="*/ 1029009 w 2032000"/>
              <a:gd name="connsiteY114" fmla="*/ 529 h 43602"/>
              <a:gd name="connsiteX115" fmla="*/ 1039063 w 2032000"/>
              <a:gd name="connsiteY115" fmla="*/ 1588 h 43602"/>
              <a:gd name="connsiteX116" fmla="*/ 1047794 w 2032000"/>
              <a:gd name="connsiteY116" fmla="*/ 3440 h 43602"/>
              <a:gd name="connsiteX117" fmla="*/ 1055467 w 2032000"/>
              <a:gd name="connsiteY117" fmla="*/ 6085 h 43602"/>
              <a:gd name="connsiteX118" fmla="*/ 1062346 w 2032000"/>
              <a:gd name="connsiteY118" fmla="*/ 8731 h 43602"/>
              <a:gd name="connsiteX119" fmla="*/ 1068432 w 2032000"/>
              <a:gd name="connsiteY119" fmla="*/ 11377 h 43602"/>
              <a:gd name="connsiteX120" fmla="*/ 1074782 w 2032000"/>
              <a:gd name="connsiteY120" fmla="*/ 14552 h 43602"/>
              <a:gd name="connsiteX121" fmla="*/ 1081132 w 2032000"/>
              <a:gd name="connsiteY121" fmla="*/ 17727 h 43602"/>
              <a:gd name="connsiteX122" fmla="*/ 1087217 w 2032000"/>
              <a:gd name="connsiteY122" fmla="*/ 20902 h 43602"/>
              <a:gd name="connsiteX123" fmla="*/ 1094096 w 2032000"/>
              <a:gd name="connsiteY123" fmla="*/ 23548 h 43602"/>
              <a:gd name="connsiteX124" fmla="*/ 1101769 w 2032000"/>
              <a:gd name="connsiteY124" fmla="*/ 25929 h 43602"/>
              <a:gd name="connsiteX125" fmla="*/ 1110501 w 2032000"/>
              <a:gd name="connsiteY125" fmla="*/ 27781 h 43602"/>
              <a:gd name="connsiteX126" fmla="*/ 1120555 w 2032000"/>
              <a:gd name="connsiteY126" fmla="*/ 29104 h 43602"/>
              <a:gd name="connsiteX127" fmla="*/ 1130300 w 2032000"/>
              <a:gd name="connsiteY127" fmla="*/ 29331 h 43602"/>
              <a:gd name="connsiteX128" fmla="*/ 1140045 w 2032000"/>
              <a:gd name="connsiteY128" fmla="*/ 29104 h 43602"/>
              <a:gd name="connsiteX129" fmla="*/ 1150100 w 2032000"/>
              <a:gd name="connsiteY129" fmla="*/ 27781 h 43602"/>
              <a:gd name="connsiteX130" fmla="*/ 1158831 w 2032000"/>
              <a:gd name="connsiteY130" fmla="*/ 25929 h 43602"/>
              <a:gd name="connsiteX131" fmla="*/ 1166504 w 2032000"/>
              <a:gd name="connsiteY131" fmla="*/ 23548 h 43602"/>
              <a:gd name="connsiteX132" fmla="*/ 1173383 w 2032000"/>
              <a:gd name="connsiteY132" fmla="*/ 20902 h 43602"/>
              <a:gd name="connsiteX133" fmla="*/ 1179468 w 2032000"/>
              <a:gd name="connsiteY133" fmla="*/ 17727 h 43602"/>
              <a:gd name="connsiteX134" fmla="*/ 1185818 w 2032000"/>
              <a:gd name="connsiteY134" fmla="*/ 14552 h 43602"/>
              <a:gd name="connsiteX135" fmla="*/ 1192168 w 2032000"/>
              <a:gd name="connsiteY135" fmla="*/ 11377 h 43602"/>
              <a:gd name="connsiteX136" fmla="*/ 1198254 w 2032000"/>
              <a:gd name="connsiteY136" fmla="*/ 8731 h 43602"/>
              <a:gd name="connsiteX137" fmla="*/ 1205133 w 2032000"/>
              <a:gd name="connsiteY137" fmla="*/ 6085 h 43602"/>
              <a:gd name="connsiteX138" fmla="*/ 1212806 w 2032000"/>
              <a:gd name="connsiteY138" fmla="*/ 3440 h 43602"/>
              <a:gd name="connsiteX139" fmla="*/ 1221537 w 2032000"/>
              <a:gd name="connsiteY139" fmla="*/ 1588 h 43602"/>
              <a:gd name="connsiteX140" fmla="*/ 1231591 w 2032000"/>
              <a:gd name="connsiteY140" fmla="*/ 529 h 43602"/>
              <a:gd name="connsiteX141" fmla="*/ 1242968 w 2032000"/>
              <a:gd name="connsiteY141" fmla="*/ 0 h 43602"/>
              <a:gd name="connsiteX142" fmla="*/ 1254345 w 2032000"/>
              <a:gd name="connsiteY142" fmla="*/ 529 h 43602"/>
              <a:gd name="connsiteX143" fmla="*/ 1264400 w 2032000"/>
              <a:gd name="connsiteY143" fmla="*/ 1588 h 43602"/>
              <a:gd name="connsiteX144" fmla="*/ 1273131 w 2032000"/>
              <a:gd name="connsiteY144" fmla="*/ 3440 h 43602"/>
              <a:gd name="connsiteX145" fmla="*/ 1280804 w 2032000"/>
              <a:gd name="connsiteY145" fmla="*/ 6085 h 43602"/>
              <a:gd name="connsiteX146" fmla="*/ 1287683 w 2032000"/>
              <a:gd name="connsiteY146" fmla="*/ 8731 h 43602"/>
              <a:gd name="connsiteX147" fmla="*/ 1293768 w 2032000"/>
              <a:gd name="connsiteY147" fmla="*/ 11377 h 43602"/>
              <a:gd name="connsiteX148" fmla="*/ 1300118 w 2032000"/>
              <a:gd name="connsiteY148" fmla="*/ 14552 h 43602"/>
              <a:gd name="connsiteX149" fmla="*/ 1306468 w 2032000"/>
              <a:gd name="connsiteY149" fmla="*/ 17727 h 43602"/>
              <a:gd name="connsiteX150" fmla="*/ 1312554 w 2032000"/>
              <a:gd name="connsiteY150" fmla="*/ 20902 h 43602"/>
              <a:gd name="connsiteX151" fmla="*/ 1319433 w 2032000"/>
              <a:gd name="connsiteY151" fmla="*/ 23548 h 43602"/>
              <a:gd name="connsiteX152" fmla="*/ 1327106 w 2032000"/>
              <a:gd name="connsiteY152" fmla="*/ 25929 h 43602"/>
              <a:gd name="connsiteX153" fmla="*/ 1335837 w 2032000"/>
              <a:gd name="connsiteY153" fmla="*/ 27781 h 43602"/>
              <a:gd name="connsiteX154" fmla="*/ 1345891 w 2032000"/>
              <a:gd name="connsiteY154" fmla="*/ 29104 h 43602"/>
              <a:gd name="connsiteX155" fmla="*/ 1357268 w 2032000"/>
              <a:gd name="connsiteY155" fmla="*/ 29369 h 43602"/>
              <a:gd name="connsiteX156" fmla="*/ 1368645 w 2032000"/>
              <a:gd name="connsiteY156" fmla="*/ 29104 h 43602"/>
              <a:gd name="connsiteX157" fmla="*/ 1378700 w 2032000"/>
              <a:gd name="connsiteY157" fmla="*/ 27781 h 43602"/>
              <a:gd name="connsiteX158" fmla="*/ 1387431 w 2032000"/>
              <a:gd name="connsiteY158" fmla="*/ 25929 h 43602"/>
              <a:gd name="connsiteX159" fmla="*/ 1395104 w 2032000"/>
              <a:gd name="connsiteY159" fmla="*/ 23548 h 43602"/>
              <a:gd name="connsiteX160" fmla="*/ 1401983 w 2032000"/>
              <a:gd name="connsiteY160" fmla="*/ 20902 h 43602"/>
              <a:gd name="connsiteX161" fmla="*/ 1408068 w 2032000"/>
              <a:gd name="connsiteY161" fmla="*/ 17727 h 43602"/>
              <a:gd name="connsiteX162" fmla="*/ 1414418 w 2032000"/>
              <a:gd name="connsiteY162" fmla="*/ 14552 h 43602"/>
              <a:gd name="connsiteX163" fmla="*/ 1420768 w 2032000"/>
              <a:gd name="connsiteY163" fmla="*/ 11377 h 43602"/>
              <a:gd name="connsiteX164" fmla="*/ 1426854 w 2032000"/>
              <a:gd name="connsiteY164" fmla="*/ 8731 h 43602"/>
              <a:gd name="connsiteX165" fmla="*/ 1433733 w 2032000"/>
              <a:gd name="connsiteY165" fmla="*/ 6085 h 43602"/>
              <a:gd name="connsiteX166" fmla="*/ 1441406 w 2032000"/>
              <a:gd name="connsiteY166" fmla="*/ 3440 h 43602"/>
              <a:gd name="connsiteX167" fmla="*/ 1450137 w 2032000"/>
              <a:gd name="connsiteY167" fmla="*/ 1588 h 43602"/>
              <a:gd name="connsiteX168" fmla="*/ 1460191 w 2032000"/>
              <a:gd name="connsiteY168" fmla="*/ 529 h 43602"/>
              <a:gd name="connsiteX169" fmla="*/ 1471304 w 2032000"/>
              <a:gd name="connsiteY169" fmla="*/ 0 h 43602"/>
              <a:gd name="connsiteX170" fmla="*/ 1482945 w 2032000"/>
              <a:gd name="connsiteY170" fmla="*/ 529 h 43602"/>
              <a:gd name="connsiteX171" fmla="*/ 1493000 w 2032000"/>
              <a:gd name="connsiteY171" fmla="*/ 1588 h 43602"/>
              <a:gd name="connsiteX172" fmla="*/ 1501731 w 2032000"/>
              <a:gd name="connsiteY172" fmla="*/ 3440 h 43602"/>
              <a:gd name="connsiteX173" fmla="*/ 1509404 w 2032000"/>
              <a:gd name="connsiteY173" fmla="*/ 6085 h 43602"/>
              <a:gd name="connsiteX174" fmla="*/ 1516283 w 2032000"/>
              <a:gd name="connsiteY174" fmla="*/ 8731 h 43602"/>
              <a:gd name="connsiteX175" fmla="*/ 1522368 w 2032000"/>
              <a:gd name="connsiteY175" fmla="*/ 11377 h 43602"/>
              <a:gd name="connsiteX176" fmla="*/ 1528718 w 2032000"/>
              <a:gd name="connsiteY176" fmla="*/ 14552 h 43602"/>
              <a:gd name="connsiteX177" fmla="*/ 1535068 w 2032000"/>
              <a:gd name="connsiteY177" fmla="*/ 17727 h 43602"/>
              <a:gd name="connsiteX178" fmla="*/ 1541154 w 2032000"/>
              <a:gd name="connsiteY178" fmla="*/ 20902 h 43602"/>
              <a:gd name="connsiteX179" fmla="*/ 1548033 w 2032000"/>
              <a:gd name="connsiteY179" fmla="*/ 23548 h 43602"/>
              <a:gd name="connsiteX180" fmla="*/ 1555706 w 2032000"/>
              <a:gd name="connsiteY180" fmla="*/ 25929 h 43602"/>
              <a:gd name="connsiteX181" fmla="*/ 1564437 w 2032000"/>
              <a:gd name="connsiteY181" fmla="*/ 27781 h 43602"/>
              <a:gd name="connsiteX182" fmla="*/ 1574491 w 2032000"/>
              <a:gd name="connsiteY182" fmla="*/ 29104 h 43602"/>
              <a:gd name="connsiteX183" fmla="*/ 1585868 w 2032000"/>
              <a:gd name="connsiteY183" fmla="*/ 29369 h 43602"/>
              <a:gd name="connsiteX184" fmla="*/ 1597245 w 2032000"/>
              <a:gd name="connsiteY184" fmla="*/ 29104 h 43602"/>
              <a:gd name="connsiteX185" fmla="*/ 1607300 w 2032000"/>
              <a:gd name="connsiteY185" fmla="*/ 27781 h 43602"/>
              <a:gd name="connsiteX186" fmla="*/ 1616031 w 2032000"/>
              <a:gd name="connsiteY186" fmla="*/ 25929 h 43602"/>
              <a:gd name="connsiteX187" fmla="*/ 1623704 w 2032000"/>
              <a:gd name="connsiteY187" fmla="*/ 23548 h 43602"/>
              <a:gd name="connsiteX188" fmla="*/ 1630583 w 2032000"/>
              <a:gd name="connsiteY188" fmla="*/ 20902 h 43602"/>
              <a:gd name="connsiteX189" fmla="*/ 1636668 w 2032000"/>
              <a:gd name="connsiteY189" fmla="*/ 17727 h 43602"/>
              <a:gd name="connsiteX190" fmla="*/ 1649368 w 2032000"/>
              <a:gd name="connsiteY190" fmla="*/ 11377 h 43602"/>
              <a:gd name="connsiteX191" fmla="*/ 1655454 w 2032000"/>
              <a:gd name="connsiteY191" fmla="*/ 8731 h 43602"/>
              <a:gd name="connsiteX192" fmla="*/ 1662333 w 2032000"/>
              <a:gd name="connsiteY192" fmla="*/ 6085 h 43602"/>
              <a:gd name="connsiteX193" fmla="*/ 1670006 w 2032000"/>
              <a:gd name="connsiteY193" fmla="*/ 3440 h 43602"/>
              <a:gd name="connsiteX194" fmla="*/ 1678737 w 2032000"/>
              <a:gd name="connsiteY194" fmla="*/ 1588 h 43602"/>
              <a:gd name="connsiteX195" fmla="*/ 1688791 w 2032000"/>
              <a:gd name="connsiteY195" fmla="*/ 529 h 43602"/>
              <a:gd name="connsiteX196" fmla="*/ 1700168 w 2032000"/>
              <a:gd name="connsiteY196" fmla="*/ 0 h 43602"/>
              <a:gd name="connsiteX197" fmla="*/ 1711545 w 2032000"/>
              <a:gd name="connsiteY197" fmla="*/ 529 h 43602"/>
              <a:gd name="connsiteX198" fmla="*/ 1721600 w 2032000"/>
              <a:gd name="connsiteY198" fmla="*/ 1588 h 43602"/>
              <a:gd name="connsiteX199" fmla="*/ 1730331 w 2032000"/>
              <a:gd name="connsiteY199" fmla="*/ 3440 h 43602"/>
              <a:gd name="connsiteX200" fmla="*/ 1738004 w 2032000"/>
              <a:gd name="connsiteY200" fmla="*/ 6085 h 43602"/>
              <a:gd name="connsiteX201" fmla="*/ 1744883 w 2032000"/>
              <a:gd name="connsiteY201" fmla="*/ 8731 h 43602"/>
              <a:gd name="connsiteX202" fmla="*/ 1750968 w 2032000"/>
              <a:gd name="connsiteY202" fmla="*/ 11377 h 43602"/>
              <a:gd name="connsiteX203" fmla="*/ 1757318 w 2032000"/>
              <a:gd name="connsiteY203" fmla="*/ 14552 h 43602"/>
              <a:gd name="connsiteX204" fmla="*/ 1763668 w 2032000"/>
              <a:gd name="connsiteY204" fmla="*/ 17727 h 43602"/>
              <a:gd name="connsiteX205" fmla="*/ 1769754 w 2032000"/>
              <a:gd name="connsiteY205" fmla="*/ 20902 h 43602"/>
              <a:gd name="connsiteX206" fmla="*/ 1776633 w 2032000"/>
              <a:gd name="connsiteY206" fmla="*/ 23548 h 43602"/>
              <a:gd name="connsiteX207" fmla="*/ 1784306 w 2032000"/>
              <a:gd name="connsiteY207" fmla="*/ 25929 h 43602"/>
              <a:gd name="connsiteX208" fmla="*/ 1793037 w 2032000"/>
              <a:gd name="connsiteY208" fmla="*/ 27781 h 43602"/>
              <a:gd name="connsiteX209" fmla="*/ 1803091 w 2032000"/>
              <a:gd name="connsiteY209" fmla="*/ 29104 h 43602"/>
              <a:gd name="connsiteX210" fmla="*/ 1814468 w 2032000"/>
              <a:gd name="connsiteY210" fmla="*/ 29369 h 43602"/>
              <a:gd name="connsiteX211" fmla="*/ 1825845 w 2032000"/>
              <a:gd name="connsiteY211" fmla="*/ 29104 h 43602"/>
              <a:gd name="connsiteX212" fmla="*/ 1835900 w 2032000"/>
              <a:gd name="connsiteY212" fmla="*/ 27781 h 43602"/>
              <a:gd name="connsiteX213" fmla="*/ 1844631 w 2032000"/>
              <a:gd name="connsiteY213" fmla="*/ 25929 h 43602"/>
              <a:gd name="connsiteX214" fmla="*/ 1852304 w 2032000"/>
              <a:gd name="connsiteY214" fmla="*/ 23548 h 43602"/>
              <a:gd name="connsiteX215" fmla="*/ 1859183 w 2032000"/>
              <a:gd name="connsiteY215" fmla="*/ 20902 h 43602"/>
              <a:gd name="connsiteX216" fmla="*/ 1865268 w 2032000"/>
              <a:gd name="connsiteY216" fmla="*/ 17727 h 43602"/>
              <a:gd name="connsiteX217" fmla="*/ 1871618 w 2032000"/>
              <a:gd name="connsiteY217" fmla="*/ 14552 h 43602"/>
              <a:gd name="connsiteX218" fmla="*/ 1877968 w 2032000"/>
              <a:gd name="connsiteY218" fmla="*/ 11377 h 43602"/>
              <a:gd name="connsiteX219" fmla="*/ 1884054 w 2032000"/>
              <a:gd name="connsiteY219" fmla="*/ 8731 h 43602"/>
              <a:gd name="connsiteX220" fmla="*/ 1890933 w 2032000"/>
              <a:gd name="connsiteY220" fmla="*/ 6085 h 43602"/>
              <a:gd name="connsiteX221" fmla="*/ 1898606 w 2032000"/>
              <a:gd name="connsiteY221" fmla="*/ 3440 h 43602"/>
              <a:gd name="connsiteX222" fmla="*/ 1907337 w 2032000"/>
              <a:gd name="connsiteY222" fmla="*/ 1588 h 43602"/>
              <a:gd name="connsiteX223" fmla="*/ 1917391 w 2032000"/>
              <a:gd name="connsiteY223" fmla="*/ 529 h 43602"/>
              <a:gd name="connsiteX224" fmla="*/ 1928768 w 2032000"/>
              <a:gd name="connsiteY224" fmla="*/ 0 h 43602"/>
              <a:gd name="connsiteX225" fmla="*/ 1940145 w 2032000"/>
              <a:gd name="connsiteY225" fmla="*/ 529 h 43602"/>
              <a:gd name="connsiteX226" fmla="*/ 1950200 w 2032000"/>
              <a:gd name="connsiteY226" fmla="*/ 1588 h 43602"/>
              <a:gd name="connsiteX227" fmla="*/ 1958931 w 2032000"/>
              <a:gd name="connsiteY227" fmla="*/ 3440 h 43602"/>
              <a:gd name="connsiteX228" fmla="*/ 1966604 w 2032000"/>
              <a:gd name="connsiteY228" fmla="*/ 6085 h 43602"/>
              <a:gd name="connsiteX229" fmla="*/ 1973483 w 2032000"/>
              <a:gd name="connsiteY229" fmla="*/ 8731 h 43602"/>
              <a:gd name="connsiteX230" fmla="*/ 1979568 w 2032000"/>
              <a:gd name="connsiteY230" fmla="*/ 11377 h 43602"/>
              <a:gd name="connsiteX231" fmla="*/ 1985918 w 2032000"/>
              <a:gd name="connsiteY231" fmla="*/ 14552 h 43602"/>
              <a:gd name="connsiteX232" fmla="*/ 1992268 w 2032000"/>
              <a:gd name="connsiteY232" fmla="*/ 17727 h 43602"/>
              <a:gd name="connsiteX233" fmla="*/ 1998354 w 2032000"/>
              <a:gd name="connsiteY233" fmla="*/ 20902 h 43602"/>
              <a:gd name="connsiteX234" fmla="*/ 2005233 w 2032000"/>
              <a:gd name="connsiteY234" fmla="*/ 23548 h 43602"/>
              <a:gd name="connsiteX235" fmla="*/ 2012906 w 2032000"/>
              <a:gd name="connsiteY235" fmla="*/ 25929 h 43602"/>
              <a:gd name="connsiteX236" fmla="*/ 2021637 w 2032000"/>
              <a:gd name="connsiteY236" fmla="*/ 27781 h 43602"/>
              <a:gd name="connsiteX237" fmla="*/ 2031691 w 2032000"/>
              <a:gd name="connsiteY237" fmla="*/ 29104 h 43602"/>
              <a:gd name="connsiteX238" fmla="*/ 2032000 w 2032000"/>
              <a:gd name="connsiteY238" fmla="*/ 29111 h 43602"/>
              <a:gd name="connsiteX239" fmla="*/ 2032000 w 2032000"/>
              <a:gd name="connsiteY239" fmla="*/ 43344 h 43602"/>
              <a:gd name="connsiteX240" fmla="*/ 2031691 w 2032000"/>
              <a:gd name="connsiteY240" fmla="*/ 43337 h 43602"/>
              <a:gd name="connsiteX241" fmla="*/ 2021637 w 2032000"/>
              <a:gd name="connsiteY241" fmla="*/ 42014 h 43602"/>
              <a:gd name="connsiteX242" fmla="*/ 2012906 w 2032000"/>
              <a:gd name="connsiteY242" fmla="*/ 40162 h 43602"/>
              <a:gd name="connsiteX243" fmla="*/ 2005233 w 2032000"/>
              <a:gd name="connsiteY243" fmla="*/ 37781 h 43602"/>
              <a:gd name="connsiteX244" fmla="*/ 1998354 w 2032000"/>
              <a:gd name="connsiteY244" fmla="*/ 35135 h 43602"/>
              <a:gd name="connsiteX245" fmla="*/ 1992268 w 2032000"/>
              <a:gd name="connsiteY245" fmla="*/ 31960 h 43602"/>
              <a:gd name="connsiteX246" fmla="*/ 1985918 w 2032000"/>
              <a:gd name="connsiteY246" fmla="*/ 28785 h 43602"/>
              <a:gd name="connsiteX247" fmla="*/ 1979568 w 2032000"/>
              <a:gd name="connsiteY247" fmla="*/ 25610 h 43602"/>
              <a:gd name="connsiteX248" fmla="*/ 1973483 w 2032000"/>
              <a:gd name="connsiteY248" fmla="*/ 22964 h 43602"/>
              <a:gd name="connsiteX249" fmla="*/ 1966604 w 2032000"/>
              <a:gd name="connsiteY249" fmla="*/ 20318 h 43602"/>
              <a:gd name="connsiteX250" fmla="*/ 1958931 w 2032000"/>
              <a:gd name="connsiteY250" fmla="*/ 17673 h 43602"/>
              <a:gd name="connsiteX251" fmla="*/ 1950200 w 2032000"/>
              <a:gd name="connsiteY251" fmla="*/ 15821 h 43602"/>
              <a:gd name="connsiteX252" fmla="*/ 1940145 w 2032000"/>
              <a:gd name="connsiteY252" fmla="*/ 14762 h 43602"/>
              <a:gd name="connsiteX253" fmla="*/ 1928768 w 2032000"/>
              <a:gd name="connsiteY253" fmla="*/ 14233 h 43602"/>
              <a:gd name="connsiteX254" fmla="*/ 1917391 w 2032000"/>
              <a:gd name="connsiteY254" fmla="*/ 14762 h 43602"/>
              <a:gd name="connsiteX255" fmla="*/ 1907337 w 2032000"/>
              <a:gd name="connsiteY255" fmla="*/ 15821 h 43602"/>
              <a:gd name="connsiteX256" fmla="*/ 1898606 w 2032000"/>
              <a:gd name="connsiteY256" fmla="*/ 17673 h 43602"/>
              <a:gd name="connsiteX257" fmla="*/ 1890933 w 2032000"/>
              <a:gd name="connsiteY257" fmla="*/ 20318 h 43602"/>
              <a:gd name="connsiteX258" fmla="*/ 1884054 w 2032000"/>
              <a:gd name="connsiteY258" fmla="*/ 22964 h 43602"/>
              <a:gd name="connsiteX259" fmla="*/ 1877968 w 2032000"/>
              <a:gd name="connsiteY259" fmla="*/ 25610 h 43602"/>
              <a:gd name="connsiteX260" fmla="*/ 1871618 w 2032000"/>
              <a:gd name="connsiteY260" fmla="*/ 28785 h 43602"/>
              <a:gd name="connsiteX261" fmla="*/ 1865268 w 2032000"/>
              <a:gd name="connsiteY261" fmla="*/ 31960 h 43602"/>
              <a:gd name="connsiteX262" fmla="*/ 1859183 w 2032000"/>
              <a:gd name="connsiteY262" fmla="*/ 35135 h 43602"/>
              <a:gd name="connsiteX263" fmla="*/ 1852304 w 2032000"/>
              <a:gd name="connsiteY263" fmla="*/ 37781 h 43602"/>
              <a:gd name="connsiteX264" fmla="*/ 1844631 w 2032000"/>
              <a:gd name="connsiteY264" fmla="*/ 40162 h 43602"/>
              <a:gd name="connsiteX265" fmla="*/ 1835900 w 2032000"/>
              <a:gd name="connsiteY265" fmla="*/ 42014 h 43602"/>
              <a:gd name="connsiteX266" fmla="*/ 1825845 w 2032000"/>
              <a:gd name="connsiteY266" fmla="*/ 43337 h 43602"/>
              <a:gd name="connsiteX267" fmla="*/ 1814468 w 2032000"/>
              <a:gd name="connsiteY267" fmla="*/ 43602 h 43602"/>
              <a:gd name="connsiteX268" fmla="*/ 1803091 w 2032000"/>
              <a:gd name="connsiteY268" fmla="*/ 43337 h 43602"/>
              <a:gd name="connsiteX269" fmla="*/ 1793037 w 2032000"/>
              <a:gd name="connsiteY269" fmla="*/ 42014 h 43602"/>
              <a:gd name="connsiteX270" fmla="*/ 1784306 w 2032000"/>
              <a:gd name="connsiteY270" fmla="*/ 40162 h 43602"/>
              <a:gd name="connsiteX271" fmla="*/ 1776633 w 2032000"/>
              <a:gd name="connsiteY271" fmla="*/ 37781 h 43602"/>
              <a:gd name="connsiteX272" fmla="*/ 1769754 w 2032000"/>
              <a:gd name="connsiteY272" fmla="*/ 35135 h 43602"/>
              <a:gd name="connsiteX273" fmla="*/ 1763668 w 2032000"/>
              <a:gd name="connsiteY273" fmla="*/ 31960 h 43602"/>
              <a:gd name="connsiteX274" fmla="*/ 1757318 w 2032000"/>
              <a:gd name="connsiteY274" fmla="*/ 28785 h 43602"/>
              <a:gd name="connsiteX275" fmla="*/ 1750968 w 2032000"/>
              <a:gd name="connsiteY275" fmla="*/ 25610 h 43602"/>
              <a:gd name="connsiteX276" fmla="*/ 1744883 w 2032000"/>
              <a:gd name="connsiteY276" fmla="*/ 22964 h 43602"/>
              <a:gd name="connsiteX277" fmla="*/ 1738004 w 2032000"/>
              <a:gd name="connsiteY277" fmla="*/ 20318 h 43602"/>
              <a:gd name="connsiteX278" fmla="*/ 1730331 w 2032000"/>
              <a:gd name="connsiteY278" fmla="*/ 17673 h 43602"/>
              <a:gd name="connsiteX279" fmla="*/ 1721600 w 2032000"/>
              <a:gd name="connsiteY279" fmla="*/ 15821 h 43602"/>
              <a:gd name="connsiteX280" fmla="*/ 1711545 w 2032000"/>
              <a:gd name="connsiteY280" fmla="*/ 14762 h 43602"/>
              <a:gd name="connsiteX281" fmla="*/ 1700168 w 2032000"/>
              <a:gd name="connsiteY281" fmla="*/ 14233 h 43602"/>
              <a:gd name="connsiteX282" fmla="*/ 1688791 w 2032000"/>
              <a:gd name="connsiteY282" fmla="*/ 14762 h 43602"/>
              <a:gd name="connsiteX283" fmla="*/ 1678737 w 2032000"/>
              <a:gd name="connsiteY283" fmla="*/ 15821 h 43602"/>
              <a:gd name="connsiteX284" fmla="*/ 1670006 w 2032000"/>
              <a:gd name="connsiteY284" fmla="*/ 17673 h 43602"/>
              <a:gd name="connsiteX285" fmla="*/ 1662333 w 2032000"/>
              <a:gd name="connsiteY285" fmla="*/ 20318 h 43602"/>
              <a:gd name="connsiteX286" fmla="*/ 1655454 w 2032000"/>
              <a:gd name="connsiteY286" fmla="*/ 22964 h 43602"/>
              <a:gd name="connsiteX287" fmla="*/ 1649368 w 2032000"/>
              <a:gd name="connsiteY287" fmla="*/ 25610 h 43602"/>
              <a:gd name="connsiteX288" fmla="*/ 1636668 w 2032000"/>
              <a:gd name="connsiteY288" fmla="*/ 31960 h 43602"/>
              <a:gd name="connsiteX289" fmla="*/ 1630583 w 2032000"/>
              <a:gd name="connsiteY289" fmla="*/ 35135 h 43602"/>
              <a:gd name="connsiteX290" fmla="*/ 1623704 w 2032000"/>
              <a:gd name="connsiteY290" fmla="*/ 37781 h 43602"/>
              <a:gd name="connsiteX291" fmla="*/ 1616031 w 2032000"/>
              <a:gd name="connsiteY291" fmla="*/ 40162 h 43602"/>
              <a:gd name="connsiteX292" fmla="*/ 1607300 w 2032000"/>
              <a:gd name="connsiteY292" fmla="*/ 42014 h 43602"/>
              <a:gd name="connsiteX293" fmla="*/ 1597245 w 2032000"/>
              <a:gd name="connsiteY293" fmla="*/ 43337 h 43602"/>
              <a:gd name="connsiteX294" fmla="*/ 1585868 w 2032000"/>
              <a:gd name="connsiteY294" fmla="*/ 43602 h 43602"/>
              <a:gd name="connsiteX295" fmla="*/ 1574491 w 2032000"/>
              <a:gd name="connsiteY295" fmla="*/ 43337 h 43602"/>
              <a:gd name="connsiteX296" fmla="*/ 1564437 w 2032000"/>
              <a:gd name="connsiteY296" fmla="*/ 42014 h 43602"/>
              <a:gd name="connsiteX297" fmla="*/ 1555706 w 2032000"/>
              <a:gd name="connsiteY297" fmla="*/ 40162 h 43602"/>
              <a:gd name="connsiteX298" fmla="*/ 1548033 w 2032000"/>
              <a:gd name="connsiteY298" fmla="*/ 37781 h 43602"/>
              <a:gd name="connsiteX299" fmla="*/ 1541154 w 2032000"/>
              <a:gd name="connsiteY299" fmla="*/ 35135 h 43602"/>
              <a:gd name="connsiteX300" fmla="*/ 1535068 w 2032000"/>
              <a:gd name="connsiteY300" fmla="*/ 31960 h 43602"/>
              <a:gd name="connsiteX301" fmla="*/ 1528718 w 2032000"/>
              <a:gd name="connsiteY301" fmla="*/ 28785 h 43602"/>
              <a:gd name="connsiteX302" fmla="*/ 1522368 w 2032000"/>
              <a:gd name="connsiteY302" fmla="*/ 25610 h 43602"/>
              <a:gd name="connsiteX303" fmla="*/ 1516283 w 2032000"/>
              <a:gd name="connsiteY303" fmla="*/ 22964 h 43602"/>
              <a:gd name="connsiteX304" fmla="*/ 1509404 w 2032000"/>
              <a:gd name="connsiteY304" fmla="*/ 20318 h 43602"/>
              <a:gd name="connsiteX305" fmla="*/ 1501731 w 2032000"/>
              <a:gd name="connsiteY305" fmla="*/ 17673 h 43602"/>
              <a:gd name="connsiteX306" fmla="*/ 1493000 w 2032000"/>
              <a:gd name="connsiteY306" fmla="*/ 15821 h 43602"/>
              <a:gd name="connsiteX307" fmla="*/ 1482945 w 2032000"/>
              <a:gd name="connsiteY307" fmla="*/ 14762 h 43602"/>
              <a:gd name="connsiteX308" fmla="*/ 1471304 w 2032000"/>
              <a:gd name="connsiteY308" fmla="*/ 14233 h 43602"/>
              <a:gd name="connsiteX309" fmla="*/ 1460191 w 2032000"/>
              <a:gd name="connsiteY309" fmla="*/ 14762 h 43602"/>
              <a:gd name="connsiteX310" fmla="*/ 1450137 w 2032000"/>
              <a:gd name="connsiteY310" fmla="*/ 15821 h 43602"/>
              <a:gd name="connsiteX311" fmla="*/ 1441406 w 2032000"/>
              <a:gd name="connsiteY311" fmla="*/ 17673 h 43602"/>
              <a:gd name="connsiteX312" fmla="*/ 1433733 w 2032000"/>
              <a:gd name="connsiteY312" fmla="*/ 20318 h 43602"/>
              <a:gd name="connsiteX313" fmla="*/ 1426854 w 2032000"/>
              <a:gd name="connsiteY313" fmla="*/ 22964 h 43602"/>
              <a:gd name="connsiteX314" fmla="*/ 1420768 w 2032000"/>
              <a:gd name="connsiteY314" fmla="*/ 25610 h 43602"/>
              <a:gd name="connsiteX315" fmla="*/ 1414418 w 2032000"/>
              <a:gd name="connsiteY315" fmla="*/ 28785 h 43602"/>
              <a:gd name="connsiteX316" fmla="*/ 1408068 w 2032000"/>
              <a:gd name="connsiteY316" fmla="*/ 31960 h 43602"/>
              <a:gd name="connsiteX317" fmla="*/ 1401983 w 2032000"/>
              <a:gd name="connsiteY317" fmla="*/ 35135 h 43602"/>
              <a:gd name="connsiteX318" fmla="*/ 1395104 w 2032000"/>
              <a:gd name="connsiteY318" fmla="*/ 37781 h 43602"/>
              <a:gd name="connsiteX319" fmla="*/ 1387431 w 2032000"/>
              <a:gd name="connsiteY319" fmla="*/ 40162 h 43602"/>
              <a:gd name="connsiteX320" fmla="*/ 1378700 w 2032000"/>
              <a:gd name="connsiteY320" fmla="*/ 42014 h 43602"/>
              <a:gd name="connsiteX321" fmla="*/ 1368645 w 2032000"/>
              <a:gd name="connsiteY321" fmla="*/ 43337 h 43602"/>
              <a:gd name="connsiteX322" fmla="*/ 1357268 w 2032000"/>
              <a:gd name="connsiteY322" fmla="*/ 43602 h 43602"/>
              <a:gd name="connsiteX323" fmla="*/ 1345891 w 2032000"/>
              <a:gd name="connsiteY323" fmla="*/ 43337 h 43602"/>
              <a:gd name="connsiteX324" fmla="*/ 1335837 w 2032000"/>
              <a:gd name="connsiteY324" fmla="*/ 42014 h 43602"/>
              <a:gd name="connsiteX325" fmla="*/ 1327106 w 2032000"/>
              <a:gd name="connsiteY325" fmla="*/ 40162 h 43602"/>
              <a:gd name="connsiteX326" fmla="*/ 1319433 w 2032000"/>
              <a:gd name="connsiteY326" fmla="*/ 37781 h 43602"/>
              <a:gd name="connsiteX327" fmla="*/ 1312554 w 2032000"/>
              <a:gd name="connsiteY327" fmla="*/ 35135 h 43602"/>
              <a:gd name="connsiteX328" fmla="*/ 1306468 w 2032000"/>
              <a:gd name="connsiteY328" fmla="*/ 31960 h 43602"/>
              <a:gd name="connsiteX329" fmla="*/ 1300118 w 2032000"/>
              <a:gd name="connsiteY329" fmla="*/ 28785 h 43602"/>
              <a:gd name="connsiteX330" fmla="*/ 1293768 w 2032000"/>
              <a:gd name="connsiteY330" fmla="*/ 25610 h 43602"/>
              <a:gd name="connsiteX331" fmla="*/ 1287683 w 2032000"/>
              <a:gd name="connsiteY331" fmla="*/ 22964 h 43602"/>
              <a:gd name="connsiteX332" fmla="*/ 1280804 w 2032000"/>
              <a:gd name="connsiteY332" fmla="*/ 20318 h 43602"/>
              <a:gd name="connsiteX333" fmla="*/ 1273131 w 2032000"/>
              <a:gd name="connsiteY333" fmla="*/ 17673 h 43602"/>
              <a:gd name="connsiteX334" fmla="*/ 1264400 w 2032000"/>
              <a:gd name="connsiteY334" fmla="*/ 15821 h 43602"/>
              <a:gd name="connsiteX335" fmla="*/ 1254345 w 2032000"/>
              <a:gd name="connsiteY335" fmla="*/ 14762 h 43602"/>
              <a:gd name="connsiteX336" fmla="*/ 1242968 w 2032000"/>
              <a:gd name="connsiteY336" fmla="*/ 14233 h 43602"/>
              <a:gd name="connsiteX337" fmla="*/ 1231591 w 2032000"/>
              <a:gd name="connsiteY337" fmla="*/ 14762 h 43602"/>
              <a:gd name="connsiteX338" fmla="*/ 1221537 w 2032000"/>
              <a:gd name="connsiteY338" fmla="*/ 15821 h 43602"/>
              <a:gd name="connsiteX339" fmla="*/ 1212806 w 2032000"/>
              <a:gd name="connsiteY339" fmla="*/ 17673 h 43602"/>
              <a:gd name="connsiteX340" fmla="*/ 1205133 w 2032000"/>
              <a:gd name="connsiteY340" fmla="*/ 20318 h 43602"/>
              <a:gd name="connsiteX341" fmla="*/ 1198254 w 2032000"/>
              <a:gd name="connsiteY341" fmla="*/ 22964 h 43602"/>
              <a:gd name="connsiteX342" fmla="*/ 1192168 w 2032000"/>
              <a:gd name="connsiteY342" fmla="*/ 25610 h 43602"/>
              <a:gd name="connsiteX343" fmla="*/ 1185818 w 2032000"/>
              <a:gd name="connsiteY343" fmla="*/ 28785 h 43602"/>
              <a:gd name="connsiteX344" fmla="*/ 1179468 w 2032000"/>
              <a:gd name="connsiteY344" fmla="*/ 31960 h 43602"/>
              <a:gd name="connsiteX345" fmla="*/ 1173383 w 2032000"/>
              <a:gd name="connsiteY345" fmla="*/ 35135 h 43602"/>
              <a:gd name="connsiteX346" fmla="*/ 1166504 w 2032000"/>
              <a:gd name="connsiteY346" fmla="*/ 37781 h 43602"/>
              <a:gd name="connsiteX347" fmla="*/ 1158831 w 2032000"/>
              <a:gd name="connsiteY347" fmla="*/ 40162 h 43602"/>
              <a:gd name="connsiteX348" fmla="*/ 1150100 w 2032000"/>
              <a:gd name="connsiteY348" fmla="*/ 42014 h 43602"/>
              <a:gd name="connsiteX349" fmla="*/ 1140045 w 2032000"/>
              <a:gd name="connsiteY349" fmla="*/ 43337 h 43602"/>
              <a:gd name="connsiteX350" fmla="*/ 1130300 w 2032000"/>
              <a:gd name="connsiteY350" fmla="*/ 43564 h 43602"/>
              <a:gd name="connsiteX351" fmla="*/ 1120555 w 2032000"/>
              <a:gd name="connsiteY351" fmla="*/ 43337 h 43602"/>
              <a:gd name="connsiteX352" fmla="*/ 1110501 w 2032000"/>
              <a:gd name="connsiteY352" fmla="*/ 42014 h 43602"/>
              <a:gd name="connsiteX353" fmla="*/ 1101769 w 2032000"/>
              <a:gd name="connsiteY353" fmla="*/ 40162 h 43602"/>
              <a:gd name="connsiteX354" fmla="*/ 1094096 w 2032000"/>
              <a:gd name="connsiteY354" fmla="*/ 37781 h 43602"/>
              <a:gd name="connsiteX355" fmla="*/ 1087217 w 2032000"/>
              <a:gd name="connsiteY355" fmla="*/ 35135 h 43602"/>
              <a:gd name="connsiteX356" fmla="*/ 1081132 w 2032000"/>
              <a:gd name="connsiteY356" fmla="*/ 31960 h 43602"/>
              <a:gd name="connsiteX357" fmla="*/ 1074782 w 2032000"/>
              <a:gd name="connsiteY357" fmla="*/ 28785 h 43602"/>
              <a:gd name="connsiteX358" fmla="*/ 1068432 w 2032000"/>
              <a:gd name="connsiteY358" fmla="*/ 25610 h 43602"/>
              <a:gd name="connsiteX359" fmla="*/ 1062346 w 2032000"/>
              <a:gd name="connsiteY359" fmla="*/ 22964 h 43602"/>
              <a:gd name="connsiteX360" fmla="*/ 1055467 w 2032000"/>
              <a:gd name="connsiteY360" fmla="*/ 20318 h 43602"/>
              <a:gd name="connsiteX361" fmla="*/ 1047794 w 2032000"/>
              <a:gd name="connsiteY361" fmla="*/ 17673 h 43602"/>
              <a:gd name="connsiteX362" fmla="*/ 1039063 w 2032000"/>
              <a:gd name="connsiteY362" fmla="*/ 15821 h 43602"/>
              <a:gd name="connsiteX363" fmla="*/ 1029009 w 2032000"/>
              <a:gd name="connsiteY363" fmla="*/ 14762 h 43602"/>
              <a:gd name="connsiteX364" fmla="*/ 1017632 w 2032000"/>
              <a:gd name="connsiteY364" fmla="*/ 14233 h 43602"/>
              <a:gd name="connsiteX365" fmla="*/ 1016000 w 2032000"/>
              <a:gd name="connsiteY365" fmla="*/ 14309 h 43602"/>
              <a:gd name="connsiteX366" fmla="*/ 1014368 w 2032000"/>
              <a:gd name="connsiteY366" fmla="*/ 14233 h 43602"/>
              <a:gd name="connsiteX367" fmla="*/ 1002991 w 2032000"/>
              <a:gd name="connsiteY367" fmla="*/ 14762 h 43602"/>
              <a:gd name="connsiteX368" fmla="*/ 992937 w 2032000"/>
              <a:gd name="connsiteY368" fmla="*/ 15821 h 43602"/>
              <a:gd name="connsiteX369" fmla="*/ 984206 w 2032000"/>
              <a:gd name="connsiteY369" fmla="*/ 17673 h 43602"/>
              <a:gd name="connsiteX370" fmla="*/ 976533 w 2032000"/>
              <a:gd name="connsiteY370" fmla="*/ 20318 h 43602"/>
              <a:gd name="connsiteX371" fmla="*/ 969654 w 2032000"/>
              <a:gd name="connsiteY371" fmla="*/ 22964 h 43602"/>
              <a:gd name="connsiteX372" fmla="*/ 963568 w 2032000"/>
              <a:gd name="connsiteY372" fmla="*/ 25610 h 43602"/>
              <a:gd name="connsiteX373" fmla="*/ 957218 w 2032000"/>
              <a:gd name="connsiteY373" fmla="*/ 28785 h 43602"/>
              <a:gd name="connsiteX374" fmla="*/ 950868 w 2032000"/>
              <a:gd name="connsiteY374" fmla="*/ 31960 h 43602"/>
              <a:gd name="connsiteX375" fmla="*/ 944783 w 2032000"/>
              <a:gd name="connsiteY375" fmla="*/ 35135 h 43602"/>
              <a:gd name="connsiteX376" fmla="*/ 937904 w 2032000"/>
              <a:gd name="connsiteY376" fmla="*/ 37781 h 43602"/>
              <a:gd name="connsiteX377" fmla="*/ 930231 w 2032000"/>
              <a:gd name="connsiteY377" fmla="*/ 40162 h 43602"/>
              <a:gd name="connsiteX378" fmla="*/ 921499 w 2032000"/>
              <a:gd name="connsiteY378" fmla="*/ 42014 h 43602"/>
              <a:gd name="connsiteX379" fmla="*/ 911445 w 2032000"/>
              <a:gd name="connsiteY379" fmla="*/ 43337 h 43602"/>
              <a:gd name="connsiteX380" fmla="*/ 901700 w 2032000"/>
              <a:gd name="connsiteY380" fmla="*/ 43564 h 43602"/>
              <a:gd name="connsiteX381" fmla="*/ 891955 w 2032000"/>
              <a:gd name="connsiteY381" fmla="*/ 43337 h 43602"/>
              <a:gd name="connsiteX382" fmla="*/ 881900 w 2032000"/>
              <a:gd name="connsiteY382" fmla="*/ 42014 h 43602"/>
              <a:gd name="connsiteX383" fmla="*/ 873169 w 2032000"/>
              <a:gd name="connsiteY383" fmla="*/ 40162 h 43602"/>
              <a:gd name="connsiteX384" fmla="*/ 865496 w 2032000"/>
              <a:gd name="connsiteY384" fmla="*/ 37781 h 43602"/>
              <a:gd name="connsiteX385" fmla="*/ 858617 w 2032000"/>
              <a:gd name="connsiteY385" fmla="*/ 35135 h 43602"/>
              <a:gd name="connsiteX386" fmla="*/ 852532 w 2032000"/>
              <a:gd name="connsiteY386" fmla="*/ 31960 h 43602"/>
              <a:gd name="connsiteX387" fmla="*/ 846182 w 2032000"/>
              <a:gd name="connsiteY387" fmla="*/ 28785 h 43602"/>
              <a:gd name="connsiteX388" fmla="*/ 839832 w 2032000"/>
              <a:gd name="connsiteY388" fmla="*/ 25610 h 43602"/>
              <a:gd name="connsiteX389" fmla="*/ 833746 w 2032000"/>
              <a:gd name="connsiteY389" fmla="*/ 22964 h 43602"/>
              <a:gd name="connsiteX390" fmla="*/ 826867 w 2032000"/>
              <a:gd name="connsiteY390" fmla="*/ 20318 h 43602"/>
              <a:gd name="connsiteX391" fmla="*/ 819194 w 2032000"/>
              <a:gd name="connsiteY391" fmla="*/ 17673 h 43602"/>
              <a:gd name="connsiteX392" fmla="*/ 810463 w 2032000"/>
              <a:gd name="connsiteY392" fmla="*/ 15821 h 43602"/>
              <a:gd name="connsiteX393" fmla="*/ 800409 w 2032000"/>
              <a:gd name="connsiteY393" fmla="*/ 14762 h 43602"/>
              <a:gd name="connsiteX394" fmla="*/ 789032 w 2032000"/>
              <a:gd name="connsiteY394" fmla="*/ 14233 h 43602"/>
              <a:gd name="connsiteX395" fmla="*/ 777655 w 2032000"/>
              <a:gd name="connsiteY395" fmla="*/ 14762 h 43602"/>
              <a:gd name="connsiteX396" fmla="*/ 767600 w 2032000"/>
              <a:gd name="connsiteY396" fmla="*/ 15821 h 43602"/>
              <a:gd name="connsiteX397" fmla="*/ 758869 w 2032000"/>
              <a:gd name="connsiteY397" fmla="*/ 17673 h 43602"/>
              <a:gd name="connsiteX398" fmla="*/ 751196 w 2032000"/>
              <a:gd name="connsiteY398" fmla="*/ 20318 h 43602"/>
              <a:gd name="connsiteX399" fmla="*/ 744317 w 2032000"/>
              <a:gd name="connsiteY399" fmla="*/ 22964 h 43602"/>
              <a:gd name="connsiteX400" fmla="*/ 738232 w 2032000"/>
              <a:gd name="connsiteY400" fmla="*/ 25610 h 43602"/>
              <a:gd name="connsiteX401" fmla="*/ 725532 w 2032000"/>
              <a:gd name="connsiteY401" fmla="*/ 31960 h 43602"/>
              <a:gd name="connsiteX402" fmla="*/ 719446 w 2032000"/>
              <a:gd name="connsiteY402" fmla="*/ 35135 h 43602"/>
              <a:gd name="connsiteX403" fmla="*/ 712567 w 2032000"/>
              <a:gd name="connsiteY403" fmla="*/ 37781 h 43602"/>
              <a:gd name="connsiteX404" fmla="*/ 704894 w 2032000"/>
              <a:gd name="connsiteY404" fmla="*/ 40162 h 43602"/>
              <a:gd name="connsiteX405" fmla="*/ 696163 w 2032000"/>
              <a:gd name="connsiteY405" fmla="*/ 42014 h 43602"/>
              <a:gd name="connsiteX406" fmla="*/ 686109 w 2032000"/>
              <a:gd name="connsiteY406" fmla="*/ 43337 h 43602"/>
              <a:gd name="connsiteX407" fmla="*/ 674732 w 2032000"/>
              <a:gd name="connsiteY407" fmla="*/ 43602 h 43602"/>
              <a:gd name="connsiteX408" fmla="*/ 663355 w 2032000"/>
              <a:gd name="connsiteY408" fmla="*/ 43337 h 43602"/>
              <a:gd name="connsiteX409" fmla="*/ 653300 w 2032000"/>
              <a:gd name="connsiteY409" fmla="*/ 42014 h 43602"/>
              <a:gd name="connsiteX410" fmla="*/ 644569 w 2032000"/>
              <a:gd name="connsiteY410" fmla="*/ 40162 h 43602"/>
              <a:gd name="connsiteX411" fmla="*/ 636896 w 2032000"/>
              <a:gd name="connsiteY411" fmla="*/ 37781 h 43602"/>
              <a:gd name="connsiteX412" fmla="*/ 630017 w 2032000"/>
              <a:gd name="connsiteY412" fmla="*/ 35135 h 43602"/>
              <a:gd name="connsiteX413" fmla="*/ 623932 w 2032000"/>
              <a:gd name="connsiteY413" fmla="*/ 31960 h 43602"/>
              <a:gd name="connsiteX414" fmla="*/ 617582 w 2032000"/>
              <a:gd name="connsiteY414" fmla="*/ 28785 h 43602"/>
              <a:gd name="connsiteX415" fmla="*/ 611232 w 2032000"/>
              <a:gd name="connsiteY415" fmla="*/ 25610 h 43602"/>
              <a:gd name="connsiteX416" fmla="*/ 605146 w 2032000"/>
              <a:gd name="connsiteY416" fmla="*/ 22964 h 43602"/>
              <a:gd name="connsiteX417" fmla="*/ 598267 w 2032000"/>
              <a:gd name="connsiteY417" fmla="*/ 20318 h 43602"/>
              <a:gd name="connsiteX418" fmla="*/ 590594 w 2032000"/>
              <a:gd name="connsiteY418" fmla="*/ 17673 h 43602"/>
              <a:gd name="connsiteX419" fmla="*/ 581863 w 2032000"/>
              <a:gd name="connsiteY419" fmla="*/ 15821 h 43602"/>
              <a:gd name="connsiteX420" fmla="*/ 571809 w 2032000"/>
              <a:gd name="connsiteY420" fmla="*/ 14762 h 43602"/>
              <a:gd name="connsiteX421" fmla="*/ 560167 w 2032000"/>
              <a:gd name="connsiteY421" fmla="*/ 14233 h 43602"/>
              <a:gd name="connsiteX422" fmla="*/ 549055 w 2032000"/>
              <a:gd name="connsiteY422" fmla="*/ 14762 h 43602"/>
              <a:gd name="connsiteX423" fmla="*/ 539000 w 2032000"/>
              <a:gd name="connsiteY423" fmla="*/ 15821 h 43602"/>
              <a:gd name="connsiteX424" fmla="*/ 530269 w 2032000"/>
              <a:gd name="connsiteY424" fmla="*/ 17673 h 43602"/>
              <a:gd name="connsiteX425" fmla="*/ 522596 w 2032000"/>
              <a:gd name="connsiteY425" fmla="*/ 20318 h 43602"/>
              <a:gd name="connsiteX426" fmla="*/ 515717 w 2032000"/>
              <a:gd name="connsiteY426" fmla="*/ 22964 h 43602"/>
              <a:gd name="connsiteX427" fmla="*/ 509632 w 2032000"/>
              <a:gd name="connsiteY427" fmla="*/ 25610 h 43602"/>
              <a:gd name="connsiteX428" fmla="*/ 503282 w 2032000"/>
              <a:gd name="connsiteY428" fmla="*/ 28785 h 43602"/>
              <a:gd name="connsiteX429" fmla="*/ 496932 w 2032000"/>
              <a:gd name="connsiteY429" fmla="*/ 31960 h 43602"/>
              <a:gd name="connsiteX430" fmla="*/ 490846 w 2032000"/>
              <a:gd name="connsiteY430" fmla="*/ 35135 h 43602"/>
              <a:gd name="connsiteX431" fmla="*/ 483967 w 2032000"/>
              <a:gd name="connsiteY431" fmla="*/ 37781 h 43602"/>
              <a:gd name="connsiteX432" fmla="*/ 476294 w 2032000"/>
              <a:gd name="connsiteY432" fmla="*/ 40162 h 43602"/>
              <a:gd name="connsiteX433" fmla="*/ 467563 w 2032000"/>
              <a:gd name="connsiteY433" fmla="*/ 42014 h 43602"/>
              <a:gd name="connsiteX434" fmla="*/ 457509 w 2032000"/>
              <a:gd name="connsiteY434" fmla="*/ 43337 h 43602"/>
              <a:gd name="connsiteX435" fmla="*/ 446132 w 2032000"/>
              <a:gd name="connsiteY435" fmla="*/ 43602 h 43602"/>
              <a:gd name="connsiteX436" fmla="*/ 434755 w 2032000"/>
              <a:gd name="connsiteY436" fmla="*/ 43337 h 43602"/>
              <a:gd name="connsiteX437" fmla="*/ 424700 w 2032000"/>
              <a:gd name="connsiteY437" fmla="*/ 42014 h 43602"/>
              <a:gd name="connsiteX438" fmla="*/ 415969 w 2032000"/>
              <a:gd name="connsiteY438" fmla="*/ 40162 h 43602"/>
              <a:gd name="connsiteX439" fmla="*/ 408296 w 2032000"/>
              <a:gd name="connsiteY439" fmla="*/ 37781 h 43602"/>
              <a:gd name="connsiteX440" fmla="*/ 401417 w 2032000"/>
              <a:gd name="connsiteY440" fmla="*/ 35135 h 43602"/>
              <a:gd name="connsiteX441" fmla="*/ 395332 w 2032000"/>
              <a:gd name="connsiteY441" fmla="*/ 31960 h 43602"/>
              <a:gd name="connsiteX442" fmla="*/ 388982 w 2032000"/>
              <a:gd name="connsiteY442" fmla="*/ 28785 h 43602"/>
              <a:gd name="connsiteX443" fmla="*/ 382632 w 2032000"/>
              <a:gd name="connsiteY443" fmla="*/ 25610 h 43602"/>
              <a:gd name="connsiteX444" fmla="*/ 376546 w 2032000"/>
              <a:gd name="connsiteY444" fmla="*/ 22964 h 43602"/>
              <a:gd name="connsiteX445" fmla="*/ 369667 w 2032000"/>
              <a:gd name="connsiteY445" fmla="*/ 20318 h 43602"/>
              <a:gd name="connsiteX446" fmla="*/ 361994 w 2032000"/>
              <a:gd name="connsiteY446" fmla="*/ 17673 h 43602"/>
              <a:gd name="connsiteX447" fmla="*/ 353263 w 2032000"/>
              <a:gd name="connsiteY447" fmla="*/ 15821 h 43602"/>
              <a:gd name="connsiteX448" fmla="*/ 343209 w 2032000"/>
              <a:gd name="connsiteY448" fmla="*/ 14762 h 43602"/>
              <a:gd name="connsiteX449" fmla="*/ 331832 w 2032000"/>
              <a:gd name="connsiteY449" fmla="*/ 14233 h 43602"/>
              <a:gd name="connsiteX450" fmla="*/ 320455 w 2032000"/>
              <a:gd name="connsiteY450" fmla="*/ 14762 h 43602"/>
              <a:gd name="connsiteX451" fmla="*/ 310400 w 2032000"/>
              <a:gd name="connsiteY451" fmla="*/ 15821 h 43602"/>
              <a:gd name="connsiteX452" fmla="*/ 301669 w 2032000"/>
              <a:gd name="connsiteY452" fmla="*/ 17673 h 43602"/>
              <a:gd name="connsiteX453" fmla="*/ 293996 w 2032000"/>
              <a:gd name="connsiteY453" fmla="*/ 20318 h 43602"/>
              <a:gd name="connsiteX454" fmla="*/ 287117 w 2032000"/>
              <a:gd name="connsiteY454" fmla="*/ 22964 h 43602"/>
              <a:gd name="connsiteX455" fmla="*/ 281032 w 2032000"/>
              <a:gd name="connsiteY455" fmla="*/ 25610 h 43602"/>
              <a:gd name="connsiteX456" fmla="*/ 274682 w 2032000"/>
              <a:gd name="connsiteY456" fmla="*/ 28785 h 43602"/>
              <a:gd name="connsiteX457" fmla="*/ 268332 w 2032000"/>
              <a:gd name="connsiteY457" fmla="*/ 31960 h 43602"/>
              <a:gd name="connsiteX458" fmla="*/ 262246 w 2032000"/>
              <a:gd name="connsiteY458" fmla="*/ 35135 h 43602"/>
              <a:gd name="connsiteX459" fmla="*/ 255367 w 2032000"/>
              <a:gd name="connsiteY459" fmla="*/ 37781 h 43602"/>
              <a:gd name="connsiteX460" fmla="*/ 247694 w 2032000"/>
              <a:gd name="connsiteY460" fmla="*/ 40162 h 43602"/>
              <a:gd name="connsiteX461" fmla="*/ 238963 w 2032000"/>
              <a:gd name="connsiteY461" fmla="*/ 42014 h 43602"/>
              <a:gd name="connsiteX462" fmla="*/ 228909 w 2032000"/>
              <a:gd name="connsiteY462" fmla="*/ 43337 h 43602"/>
              <a:gd name="connsiteX463" fmla="*/ 217532 w 2032000"/>
              <a:gd name="connsiteY463" fmla="*/ 43602 h 43602"/>
              <a:gd name="connsiteX464" fmla="*/ 206155 w 2032000"/>
              <a:gd name="connsiteY464" fmla="*/ 43337 h 43602"/>
              <a:gd name="connsiteX465" fmla="*/ 196100 w 2032000"/>
              <a:gd name="connsiteY465" fmla="*/ 42014 h 43602"/>
              <a:gd name="connsiteX466" fmla="*/ 187369 w 2032000"/>
              <a:gd name="connsiteY466" fmla="*/ 40162 h 43602"/>
              <a:gd name="connsiteX467" fmla="*/ 179696 w 2032000"/>
              <a:gd name="connsiteY467" fmla="*/ 37781 h 43602"/>
              <a:gd name="connsiteX468" fmla="*/ 172817 w 2032000"/>
              <a:gd name="connsiteY468" fmla="*/ 35135 h 43602"/>
              <a:gd name="connsiteX469" fmla="*/ 166732 w 2032000"/>
              <a:gd name="connsiteY469" fmla="*/ 31960 h 43602"/>
              <a:gd name="connsiteX470" fmla="*/ 160382 w 2032000"/>
              <a:gd name="connsiteY470" fmla="*/ 28785 h 43602"/>
              <a:gd name="connsiteX471" fmla="*/ 154032 w 2032000"/>
              <a:gd name="connsiteY471" fmla="*/ 25610 h 43602"/>
              <a:gd name="connsiteX472" fmla="*/ 147946 w 2032000"/>
              <a:gd name="connsiteY472" fmla="*/ 22964 h 43602"/>
              <a:gd name="connsiteX473" fmla="*/ 141067 w 2032000"/>
              <a:gd name="connsiteY473" fmla="*/ 20318 h 43602"/>
              <a:gd name="connsiteX474" fmla="*/ 133394 w 2032000"/>
              <a:gd name="connsiteY474" fmla="*/ 17673 h 43602"/>
              <a:gd name="connsiteX475" fmla="*/ 124663 w 2032000"/>
              <a:gd name="connsiteY475" fmla="*/ 15821 h 43602"/>
              <a:gd name="connsiteX476" fmla="*/ 114609 w 2032000"/>
              <a:gd name="connsiteY476" fmla="*/ 14762 h 43602"/>
              <a:gd name="connsiteX477" fmla="*/ 103232 w 2032000"/>
              <a:gd name="connsiteY477" fmla="*/ 14233 h 43602"/>
              <a:gd name="connsiteX478" fmla="*/ 91855 w 2032000"/>
              <a:gd name="connsiteY478" fmla="*/ 14762 h 43602"/>
              <a:gd name="connsiteX479" fmla="*/ 81800 w 2032000"/>
              <a:gd name="connsiteY479" fmla="*/ 15821 h 43602"/>
              <a:gd name="connsiteX480" fmla="*/ 73069 w 2032000"/>
              <a:gd name="connsiteY480" fmla="*/ 17673 h 43602"/>
              <a:gd name="connsiteX481" fmla="*/ 65396 w 2032000"/>
              <a:gd name="connsiteY481" fmla="*/ 20318 h 43602"/>
              <a:gd name="connsiteX482" fmla="*/ 58517 w 2032000"/>
              <a:gd name="connsiteY482" fmla="*/ 22964 h 43602"/>
              <a:gd name="connsiteX483" fmla="*/ 52432 w 2032000"/>
              <a:gd name="connsiteY483" fmla="*/ 25610 h 43602"/>
              <a:gd name="connsiteX484" fmla="*/ 46082 w 2032000"/>
              <a:gd name="connsiteY484" fmla="*/ 28785 h 43602"/>
              <a:gd name="connsiteX485" fmla="*/ 39732 w 2032000"/>
              <a:gd name="connsiteY485" fmla="*/ 31960 h 43602"/>
              <a:gd name="connsiteX486" fmla="*/ 33646 w 2032000"/>
              <a:gd name="connsiteY486" fmla="*/ 35135 h 43602"/>
              <a:gd name="connsiteX487" fmla="*/ 26767 w 2032000"/>
              <a:gd name="connsiteY487" fmla="*/ 37781 h 43602"/>
              <a:gd name="connsiteX488" fmla="*/ 19094 w 2032000"/>
              <a:gd name="connsiteY488" fmla="*/ 40162 h 43602"/>
              <a:gd name="connsiteX489" fmla="*/ 10363 w 2032000"/>
              <a:gd name="connsiteY489" fmla="*/ 42014 h 43602"/>
              <a:gd name="connsiteX490" fmla="*/ 309 w 2032000"/>
              <a:gd name="connsiteY490" fmla="*/ 43337 h 43602"/>
              <a:gd name="connsiteX491" fmla="*/ 0 w 2032000"/>
              <a:gd name="connsiteY491" fmla="*/ 43344 h 43602"/>
              <a:gd name="connsiteX492" fmla="*/ 0 w 2032000"/>
              <a:gd name="connsiteY492" fmla="*/ 29111 h 43602"/>
              <a:gd name="connsiteX493" fmla="*/ 309 w 2032000"/>
              <a:gd name="connsiteY493" fmla="*/ 29104 h 43602"/>
              <a:gd name="connsiteX494" fmla="*/ 10363 w 2032000"/>
              <a:gd name="connsiteY494" fmla="*/ 27781 h 43602"/>
              <a:gd name="connsiteX495" fmla="*/ 19094 w 2032000"/>
              <a:gd name="connsiteY495" fmla="*/ 25929 h 43602"/>
              <a:gd name="connsiteX496" fmla="*/ 26767 w 2032000"/>
              <a:gd name="connsiteY496" fmla="*/ 23548 h 43602"/>
              <a:gd name="connsiteX497" fmla="*/ 33646 w 2032000"/>
              <a:gd name="connsiteY497" fmla="*/ 20902 h 43602"/>
              <a:gd name="connsiteX498" fmla="*/ 39732 w 2032000"/>
              <a:gd name="connsiteY498" fmla="*/ 17727 h 43602"/>
              <a:gd name="connsiteX499" fmla="*/ 46082 w 2032000"/>
              <a:gd name="connsiteY499" fmla="*/ 14552 h 43602"/>
              <a:gd name="connsiteX500" fmla="*/ 52432 w 2032000"/>
              <a:gd name="connsiteY500" fmla="*/ 11377 h 43602"/>
              <a:gd name="connsiteX501" fmla="*/ 58517 w 2032000"/>
              <a:gd name="connsiteY501" fmla="*/ 8731 h 43602"/>
              <a:gd name="connsiteX502" fmla="*/ 65396 w 2032000"/>
              <a:gd name="connsiteY502" fmla="*/ 6085 h 43602"/>
              <a:gd name="connsiteX503" fmla="*/ 73069 w 2032000"/>
              <a:gd name="connsiteY503" fmla="*/ 3440 h 43602"/>
              <a:gd name="connsiteX504" fmla="*/ 81800 w 2032000"/>
              <a:gd name="connsiteY504" fmla="*/ 1588 h 43602"/>
              <a:gd name="connsiteX505" fmla="*/ 91855 w 2032000"/>
              <a:gd name="connsiteY505" fmla="*/ 529 h 4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</a:cxnLst>
            <a:rect l="l" t="t" r="r" b="b"/>
            <a:pathLst>
              <a:path w="2032000" h="43602">
                <a:moveTo>
                  <a:pt x="103232" y="0"/>
                </a:moveTo>
                <a:lnTo>
                  <a:pt x="114609" y="529"/>
                </a:lnTo>
                <a:lnTo>
                  <a:pt x="124663" y="1588"/>
                </a:lnTo>
                <a:lnTo>
                  <a:pt x="133394" y="3440"/>
                </a:lnTo>
                <a:lnTo>
                  <a:pt x="141067" y="6085"/>
                </a:lnTo>
                <a:lnTo>
                  <a:pt x="147946" y="8731"/>
                </a:lnTo>
                <a:lnTo>
                  <a:pt x="154032" y="11377"/>
                </a:lnTo>
                <a:lnTo>
                  <a:pt x="160382" y="14552"/>
                </a:lnTo>
                <a:lnTo>
                  <a:pt x="166732" y="17727"/>
                </a:lnTo>
                <a:lnTo>
                  <a:pt x="172817" y="20902"/>
                </a:lnTo>
                <a:lnTo>
                  <a:pt x="179696" y="23548"/>
                </a:lnTo>
                <a:lnTo>
                  <a:pt x="187369" y="25929"/>
                </a:lnTo>
                <a:lnTo>
                  <a:pt x="196100" y="27781"/>
                </a:lnTo>
                <a:lnTo>
                  <a:pt x="206155" y="29104"/>
                </a:lnTo>
                <a:lnTo>
                  <a:pt x="217532" y="29369"/>
                </a:lnTo>
                <a:lnTo>
                  <a:pt x="228909" y="29104"/>
                </a:lnTo>
                <a:lnTo>
                  <a:pt x="238963" y="27781"/>
                </a:lnTo>
                <a:lnTo>
                  <a:pt x="247694" y="25929"/>
                </a:lnTo>
                <a:lnTo>
                  <a:pt x="255367" y="23548"/>
                </a:lnTo>
                <a:lnTo>
                  <a:pt x="262246" y="20902"/>
                </a:lnTo>
                <a:lnTo>
                  <a:pt x="268332" y="17727"/>
                </a:lnTo>
                <a:lnTo>
                  <a:pt x="274682" y="14552"/>
                </a:lnTo>
                <a:lnTo>
                  <a:pt x="281032" y="11377"/>
                </a:lnTo>
                <a:lnTo>
                  <a:pt x="287117" y="8731"/>
                </a:lnTo>
                <a:lnTo>
                  <a:pt x="293996" y="6085"/>
                </a:lnTo>
                <a:lnTo>
                  <a:pt x="301669" y="3440"/>
                </a:lnTo>
                <a:lnTo>
                  <a:pt x="310400" y="1588"/>
                </a:lnTo>
                <a:lnTo>
                  <a:pt x="320455" y="529"/>
                </a:lnTo>
                <a:lnTo>
                  <a:pt x="331832" y="0"/>
                </a:lnTo>
                <a:lnTo>
                  <a:pt x="343209" y="529"/>
                </a:lnTo>
                <a:lnTo>
                  <a:pt x="353263" y="1588"/>
                </a:lnTo>
                <a:lnTo>
                  <a:pt x="361994" y="3440"/>
                </a:lnTo>
                <a:lnTo>
                  <a:pt x="369667" y="6085"/>
                </a:lnTo>
                <a:lnTo>
                  <a:pt x="376546" y="8731"/>
                </a:lnTo>
                <a:lnTo>
                  <a:pt x="382632" y="11377"/>
                </a:lnTo>
                <a:lnTo>
                  <a:pt x="388982" y="14552"/>
                </a:lnTo>
                <a:lnTo>
                  <a:pt x="395332" y="17727"/>
                </a:lnTo>
                <a:lnTo>
                  <a:pt x="401417" y="20902"/>
                </a:lnTo>
                <a:lnTo>
                  <a:pt x="408296" y="23548"/>
                </a:lnTo>
                <a:lnTo>
                  <a:pt x="415969" y="25929"/>
                </a:lnTo>
                <a:lnTo>
                  <a:pt x="424700" y="27781"/>
                </a:lnTo>
                <a:lnTo>
                  <a:pt x="434755" y="29104"/>
                </a:lnTo>
                <a:lnTo>
                  <a:pt x="446132" y="29369"/>
                </a:lnTo>
                <a:lnTo>
                  <a:pt x="457509" y="29104"/>
                </a:lnTo>
                <a:lnTo>
                  <a:pt x="467563" y="27781"/>
                </a:lnTo>
                <a:lnTo>
                  <a:pt x="476294" y="25929"/>
                </a:lnTo>
                <a:lnTo>
                  <a:pt x="483967" y="23548"/>
                </a:lnTo>
                <a:lnTo>
                  <a:pt x="490846" y="20902"/>
                </a:lnTo>
                <a:lnTo>
                  <a:pt x="496932" y="17727"/>
                </a:lnTo>
                <a:lnTo>
                  <a:pt x="503282" y="14552"/>
                </a:lnTo>
                <a:lnTo>
                  <a:pt x="509632" y="11377"/>
                </a:lnTo>
                <a:lnTo>
                  <a:pt x="515717" y="8731"/>
                </a:lnTo>
                <a:lnTo>
                  <a:pt x="522596" y="6085"/>
                </a:lnTo>
                <a:lnTo>
                  <a:pt x="530269" y="3440"/>
                </a:lnTo>
                <a:lnTo>
                  <a:pt x="539000" y="1588"/>
                </a:lnTo>
                <a:lnTo>
                  <a:pt x="549055" y="529"/>
                </a:lnTo>
                <a:lnTo>
                  <a:pt x="560167" y="0"/>
                </a:lnTo>
                <a:lnTo>
                  <a:pt x="571809" y="529"/>
                </a:lnTo>
                <a:lnTo>
                  <a:pt x="581863" y="1588"/>
                </a:lnTo>
                <a:lnTo>
                  <a:pt x="590594" y="3440"/>
                </a:lnTo>
                <a:lnTo>
                  <a:pt x="598267" y="6085"/>
                </a:lnTo>
                <a:lnTo>
                  <a:pt x="605146" y="8731"/>
                </a:lnTo>
                <a:lnTo>
                  <a:pt x="611232" y="11377"/>
                </a:lnTo>
                <a:lnTo>
                  <a:pt x="617582" y="14552"/>
                </a:lnTo>
                <a:lnTo>
                  <a:pt x="623932" y="17727"/>
                </a:lnTo>
                <a:lnTo>
                  <a:pt x="630017" y="20902"/>
                </a:lnTo>
                <a:lnTo>
                  <a:pt x="636896" y="23548"/>
                </a:lnTo>
                <a:lnTo>
                  <a:pt x="644569" y="25929"/>
                </a:lnTo>
                <a:lnTo>
                  <a:pt x="653300" y="27781"/>
                </a:lnTo>
                <a:lnTo>
                  <a:pt x="663355" y="29104"/>
                </a:lnTo>
                <a:lnTo>
                  <a:pt x="674732" y="29369"/>
                </a:lnTo>
                <a:lnTo>
                  <a:pt x="686109" y="29104"/>
                </a:lnTo>
                <a:lnTo>
                  <a:pt x="696163" y="27781"/>
                </a:lnTo>
                <a:lnTo>
                  <a:pt x="704894" y="25929"/>
                </a:lnTo>
                <a:lnTo>
                  <a:pt x="712567" y="23548"/>
                </a:lnTo>
                <a:lnTo>
                  <a:pt x="719446" y="20902"/>
                </a:lnTo>
                <a:lnTo>
                  <a:pt x="725532" y="17727"/>
                </a:lnTo>
                <a:lnTo>
                  <a:pt x="738232" y="11377"/>
                </a:lnTo>
                <a:lnTo>
                  <a:pt x="744317" y="8731"/>
                </a:lnTo>
                <a:lnTo>
                  <a:pt x="751196" y="6085"/>
                </a:lnTo>
                <a:lnTo>
                  <a:pt x="758869" y="3440"/>
                </a:lnTo>
                <a:lnTo>
                  <a:pt x="767600" y="1588"/>
                </a:lnTo>
                <a:lnTo>
                  <a:pt x="777655" y="529"/>
                </a:lnTo>
                <a:lnTo>
                  <a:pt x="789032" y="0"/>
                </a:lnTo>
                <a:lnTo>
                  <a:pt x="800409" y="529"/>
                </a:lnTo>
                <a:lnTo>
                  <a:pt x="810463" y="1588"/>
                </a:lnTo>
                <a:lnTo>
                  <a:pt x="819194" y="3440"/>
                </a:lnTo>
                <a:lnTo>
                  <a:pt x="826867" y="6085"/>
                </a:lnTo>
                <a:lnTo>
                  <a:pt x="833746" y="8731"/>
                </a:lnTo>
                <a:lnTo>
                  <a:pt x="839832" y="11377"/>
                </a:lnTo>
                <a:lnTo>
                  <a:pt x="846182" y="14552"/>
                </a:lnTo>
                <a:lnTo>
                  <a:pt x="852532" y="17727"/>
                </a:lnTo>
                <a:lnTo>
                  <a:pt x="858617" y="20902"/>
                </a:lnTo>
                <a:lnTo>
                  <a:pt x="865496" y="23548"/>
                </a:lnTo>
                <a:lnTo>
                  <a:pt x="873169" y="25929"/>
                </a:lnTo>
                <a:lnTo>
                  <a:pt x="881900" y="27781"/>
                </a:lnTo>
                <a:lnTo>
                  <a:pt x="891955" y="29104"/>
                </a:lnTo>
                <a:lnTo>
                  <a:pt x="901700" y="29331"/>
                </a:lnTo>
                <a:lnTo>
                  <a:pt x="911445" y="29104"/>
                </a:lnTo>
                <a:lnTo>
                  <a:pt x="921499" y="27781"/>
                </a:lnTo>
                <a:lnTo>
                  <a:pt x="930231" y="25929"/>
                </a:lnTo>
                <a:lnTo>
                  <a:pt x="937904" y="23548"/>
                </a:lnTo>
                <a:lnTo>
                  <a:pt x="944783" y="20902"/>
                </a:lnTo>
                <a:lnTo>
                  <a:pt x="950868" y="17727"/>
                </a:lnTo>
                <a:lnTo>
                  <a:pt x="957218" y="14552"/>
                </a:lnTo>
                <a:lnTo>
                  <a:pt x="963568" y="11377"/>
                </a:lnTo>
                <a:lnTo>
                  <a:pt x="969654" y="8731"/>
                </a:lnTo>
                <a:lnTo>
                  <a:pt x="976533" y="6085"/>
                </a:lnTo>
                <a:lnTo>
                  <a:pt x="984206" y="3440"/>
                </a:lnTo>
                <a:lnTo>
                  <a:pt x="992937" y="1588"/>
                </a:lnTo>
                <a:lnTo>
                  <a:pt x="1002991" y="529"/>
                </a:lnTo>
                <a:lnTo>
                  <a:pt x="1014368" y="0"/>
                </a:lnTo>
                <a:lnTo>
                  <a:pt x="1016000" y="76"/>
                </a:lnTo>
                <a:lnTo>
                  <a:pt x="1017632" y="0"/>
                </a:lnTo>
                <a:lnTo>
                  <a:pt x="1029009" y="529"/>
                </a:lnTo>
                <a:lnTo>
                  <a:pt x="1039063" y="1588"/>
                </a:lnTo>
                <a:lnTo>
                  <a:pt x="1047794" y="3440"/>
                </a:lnTo>
                <a:lnTo>
                  <a:pt x="1055467" y="6085"/>
                </a:lnTo>
                <a:lnTo>
                  <a:pt x="1062346" y="8731"/>
                </a:lnTo>
                <a:lnTo>
                  <a:pt x="1068432" y="11377"/>
                </a:lnTo>
                <a:lnTo>
                  <a:pt x="1074782" y="14552"/>
                </a:lnTo>
                <a:lnTo>
                  <a:pt x="1081132" y="17727"/>
                </a:lnTo>
                <a:lnTo>
                  <a:pt x="1087217" y="20902"/>
                </a:lnTo>
                <a:lnTo>
                  <a:pt x="1094096" y="23548"/>
                </a:lnTo>
                <a:lnTo>
                  <a:pt x="1101769" y="25929"/>
                </a:lnTo>
                <a:lnTo>
                  <a:pt x="1110501" y="27781"/>
                </a:lnTo>
                <a:lnTo>
                  <a:pt x="1120555" y="29104"/>
                </a:lnTo>
                <a:lnTo>
                  <a:pt x="1130300" y="29331"/>
                </a:lnTo>
                <a:lnTo>
                  <a:pt x="1140045" y="29104"/>
                </a:lnTo>
                <a:lnTo>
                  <a:pt x="1150100" y="27781"/>
                </a:lnTo>
                <a:lnTo>
                  <a:pt x="1158831" y="25929"/>
                </a:lnTo>
                <a:lnTo>
                  <a:pt x="1166504" y="23548"/>
                </a:lnTo>
                <a:lnTo>
                  <a:pt x="1173383" y="20902"/>
                </a:lnTo>
                <a:lnTo>
                  <a:pt x="1179468" y="17727"/>
                </a:lnTo>
                <a:lnTo>
                  <a:pt x="1185818" y="14552"/>
                </a:lnTo>
                <a:lnTo>
                  <a:pt x="1192168" y="11377"/>
                </a:lnTo>
                <a:lnTo>
                  <a:pt x="1198254" y="8731"/>
                </a:lnTo>
                <a:lnTo>
                  <a:pt x="1205133" y="6085"/>
                </a:lnTo>
                <a:lnTo>
                  <a:pt x="1212806" y="3440"/>
                </a:lnTo>
                <a:lnTo>
                  <a:pt x="1221537" y="1588"/>
                </a:lnTo>
                <a:lnTo>
                  <a:pt x="1231591" y="529"/>
                </a:lnTo>
                <a:lnTo>
                  <a:pt x="1242968" y="0"/>
                </a:lnTo>
                <a:lnTo>
                  <a:pt x="1254345" y="529"/>
                </a:lnTo>
                <a:lnTo>
                  <a:pt x="1264400" y="1588"/>
                </a:lnTo>
                <a:lnTo>
                  <a:pt x="1273131" y="3440"/>
                </a:lnTo>
                <a:lnTo>
                  <a:pt x="1280804" y="6085"/>
                </a:lnTo>
                <a:lnTo>
                  <a:pt x="1287683" y="8731"/>
                </a:lnTo>
                <a:lnTo>
                  <a:pt x="1293768" y="11377"/>
                </a:lnTo>
                <a:lnTo>
                  <a:pt x="1300118" y="14552"/>
                </a:lnTo>
                <a:lnTo>
                  <a:pt x="1306468" y="17727"/>
                </a:lnTo>
                <a:lnTo>
                  <a:pt x="1312554" y="20902"/>
                </a:lnTo>
                <a:lnTo>
                  <a:pt x="1319433" y="23548"/>
                </a:lnTo>
                <a:lnTo>
                  <a:pt x="1327106" y="25929"/>
                </a:lnTo>
                <a:lnTo>
                  <a:pt x="1335837" y="27781"/>
                </a:lnTo>
                <a:lnTo>
                  <a:pt x="1345891" y="29104"/>
                </a:lnTo>
                <a:lnTo>
                  <a:pt x="1357268" y="29369"/>
                </a:lnTo>
                <a:lnTo>
                  <a:pt x="1368645" y="29104"/>
                </a:lnTo>
                <a:lnTo>
                  <a:pt x="1378700" y="27781"/>
                </a:lnTo>
                <a:lnTo>
                  <a:pt x="1387431" y="25929"/>
                </a:lnTo>
                <a:lnTo>
                  <a:pt x="1395104" y="23548"/>
                </a:lnTo>
                <a:lnTo>
                  <a:pt x="1401983" y="20902"/>
                </a:lnTo>
                <a:lnTo>
                  <a:pt x="1408068" y="17727"/>
                </a:lnTo>
                <a:lnTo>
                  <a:pt x="1414418" y="14552"/>
                </a:lnTo>
                <a:lnTo>
                  <a:pt x="1420768" y="11377"/>
                </a:lnTo>
                <a:lnTo>
                  <a:pt x="1426854" y="8731"/>
                </a:lnTo>
                <a:lnTo>
                  <a:pt x="1433733" y="6085"/>
                </a:lnTo>
                <a:lnTo>
                  <a:pt x="1441406" y="3440"/>
                </a:lnTo>
                <a:lnTo>
                  <a:pt x="1450137" y="1588"/>
                </a:lnTo>
                <a:lnTo>
                  <a:pt x="1460191" y="529"/>
                </a:lnTo>
                <a:lnTo>
                  <a:pt x="1471304" y="0"/>
                </a:lnTo>
                <a:lnTo>
                  <a:pt x="1482945" y="529"/>
                </a:lnTo>
                <a:lnTo>
                  <a:pt x="1493000" y="1588"/>
                </a:lnTo>
                <a:lnTo>
                  <a:pt x="1501731" y="3440"/>
                </a:lnTo>
                <a:lnTo>
                  <a:pt x="1509404" y="6085"/>
                </a:lnTo>
                <a:lnTo>
                  <a:pt x="1516283" y="8731"/>
                </a:lnTo>
                <a:lnTo>
                  <a:pt x="1522368" y="11377"/>
                </a:lnTo>
                <a:lnTo>
                  <a:pt x="1528718" y="14552"/>
                </a:lnTo>
                <a:lnTo>
                  <a:pt x="1535068" y="17727"/>
                </a:lnTo>
                <a:lnTo>
                  <a:pt x="1541154" y="20902"/>
                </a:lnTo>
                <a:lnTo>
                  <a:pt x="1548033" y="23548"/>
                </a:lnTo>
                <a:lnTo>
                  <a:pt x="1555706" y="25929"/>
                </a:lnTo>
                <a:lnTo>
                  <a:pt x="1564437" y="27781"/>
                </a:lnTo>
                <a:lnTo>
                  <a:pt x="1574491" y="29104"/>
                </a:lnTo>
                <a:lnTo>
                  <a:pt x="1585868" y="29369"/>
                </a:lnTo>
                <a:lnTo>
                  <a:pt x="1597245" y="29104"/>
                </a:lnTo>
                <a:lnTo>
                  <a:pt x="1607300" y="27781"/>
                </a:lnTo>
                <a:lnTo>
                  <a:pt x="1616031" y="25929"/>
                </a:lnTo>
                <a:lnTo>
                  <a:pt x="1623704" y="23548"/>
                </a:lnTo>
                <a:lnTo>
                  <a:pt x="1630583" y="20902"/>
                </a:lnTo>
                <a:lnTo>
                  <a:pt x="1636668" y="17727"/>
                </a:lnTo>
                <a:lnTo>
                  <a:pt x="1649368" y="11377"/>
                </a:lnTo>
                <a:lnTo>
                  <a:pt x="1655454" y="8731"/>
                </a:lnTo>
                <a:lnTo>
                  <a:pt x="1662333" y="6085"/>
                </a:lnTo>
                <a:lnTo>
                  <a:pt x="1670006" y="3440"/>
                </a:lnTo>
                <a:lnTo>
                  <a:pt x="1678737" y="1588"/>
                </a:lnTo>
                <a:lnTo>
                  <a:pt x="1688791" y="529"/>
                </a:lnTo>
                <a:lnTo>
                  <a:pt x="1700168" y="0"/>
                </a:lnTo>
                <a:lnTo>
                  <a:pt x="1711545" y="529"/>
                </a:lnTo>
                <a:lnTo>
                  <a:pt x="1721600" y="1588"/>
                </a:lnTo>
                <a:lnTo>
                  <a:pt x="1730331" y="3440"/>
                </a:lnTo>
                <a:lnTo>
                  <a:pt x="1738004" y="6085"/>
                </a:lnTo>
                <a:lnTo>
                  <a:pt x="1744883" y="8731"/>
                </a:lnTo>
                <a:lnTo>
                  <a:pt x="1750968" y="11377"/>
                </a:lnTo>
                <a:lnTo>
                  <a:pt x="1757318" y="14552"/>
                </a:lnTo>
                <a:lnTo>
                  <a:pt x="1763668" y="17727"/>
                </a:lnTo>
                <a:lnTo>
                  <a:pt x="1769754" y="20902"/>
                </a:lnTo>
                <a:lnTo>
                  <a:pt x="1776633" y="23548"/>
                </a:lnTo>
                <a:lnTo>
                  <a:pt x="1784306" y="25929"/>
                </a:lnTo>
                <a:lnTo>
                  <a:pt x="1793037" y="27781"/>
                </a:lnTo>
                <a:lnTo>
                  <a:pt x="1803091" y="29104"/>
                </a:lnTo>
                <a:lnTo>
                  <a:pt x="1814468" y="29369"/>
                </a:lnTo>
                <a:lnTo>
                  <a:pt x="1825845" y="29104"/>
                </a:lnTo>
                <a:lnTo>
                  <a:pt x="1835900" y="27781"/>
                </a:lnTo>
                <a:lnTo>
                  <a:pt x="1844631" y="25929"/>
                </a:lnTo>
                <a:lnTo>
                  <a:pt x="1852304" y="23548"/>
                </a:lnTo>
                <a:lnTo>
                  <a:pt x="1859183" y="20902"/>
                </a:lnTo>
                <a:lnTo>
                  <a:pt x="1865268" y="17727"/>
                </a:lnTo>
                <a:lnTo>
                  <a:pt x="1871618" y="14552"/>
                </a:lnTo>
                <a:lnTo>
                  <a:pt x="1877968" y="11377"/>
                </a:lnTo>
                <a:lnTo>
                  <a:pt x="1884054" y="8731"/>
                </a:lnTo>
                <a:lnTo>
                  <a:pt x="1890933" y="6085"/>
                </a:lnTo>
                <a:lnTo>
                  <a:pt x="1898606" y="3440"/>
                </a:lnTo>
                <a:lnTo>
                  <a:pt x="1907337" y="1588"/>
                </a:lnTo>
                <a:lnTo>
                  <a:pt x="1917391" y="529"/>
                </a:lnTo>
                <a:lnTo>
                  <a:pt x="1928768" y="0"/>
                </a:lnTo>
                <a:lnTo>
                  <a:pt x="1940145" y="529"/>
                </a:lnTo>
                <a:lnTo>
                  <a:pt x="1950200" y="1588"/>
                </a:lnTo>
                <a:lnTo>
                  <a:pt x="1958931" y="3440"/>
                </a:lnTo>
                <a:lnTo>
                  <a:pt x="1966604" y="6085"/>
                </a:lnTo>
                <a:lnTo>
                  <a:pt x="1973483" y="8731"/>
                </a:lnTo>
                <a:lnTo>
                  <a:pt x="1979568" y="11377"/>
                </a:lnTo>
                <a:lnTo>
                  <a:pt x="1985918" y="14552"/>
                </a:lnTo>
                <a:lnTo>
                  <a:pt x="1992268" y="17727"/>
                </a:lnTo>
                <a:lnTo>
                  <a:pt x="1998354" y="20902"/>
                </a:lnTo>
                <a:lnTo>
                  <a:pt x="2005233" y="23548"/>
                </a:lnTo>
                <a:lnTo>
                  <a:pt x="2012906" y="25929"/>
                </a:lnTo>
                <a:lnTo>
                  <a:pt x="2021637" y="27781"/>
                </a:lnTo>
                <a:lnTo>
                  <a:pt x="2031691" y="29104"/>
                </a:lnTo>
                <a:lnTo>
                  <a:pt x="2032000" y="29111"/>
                </a:lnTo>
                <a:lnTo>
                  <a:pt x="2032000" y="43344"/>
                </a:lnTo>
                <a:lnTo>
                  <a:pt x="2031691" y="43337"/>
                </a:lnTo>
                <a:lnTo>
                  <a:pt x="2021637" y="42014"/>
                </a:lnTo>
                <a:lnTo>
                  <a:pt x="2012906" y="40162"/>
                </a:lnTo>
                <a:lnTo>
                  <a:pt x="2005233" y="37781"/>
                </a:lnTo>
                <a:lnTo>
                  <a:pt x="1998354" y="35135"/>
                </a:lnTo>
                <a:lnTo>
                  <a:pt x="1992268" y="31960"/>
                </a:lnTo>
                <a:lnTo>
                  <a:pt x="1985918" y="28785"/>
                </a:lnTo>
                <a:lnTo>
                  <a:pt x="1979568" y="25610"/>
                </a:lnTo>
                <a:lnTo>
                  <a:pt x="1973483" y="22964"/>
                </a:lnTo>
                <a:lnTo>
                  <a:pt x="1966604" y="20318"/>
                </a:lnTo>
                <a:lnTo>
                  <a:pt x="1958931" y="17673"/>
                </a:lnTo>
                <a:lnTo>
                  <a:pt x="1950200" y="15821"/>
                </a:lnTo>
                <a:lnTo>
                  <a:pt x="1940145" y="14762"/>
                </a:lnTo>
                <a:lnTo>
                  <a:pt x="1928768" y="14233"/>
                </a:lnTo>
                <a:lnTo>
                  <a:pt x="1917391" y="14762"/>
                </a:lnTo>
                <a:lnTo>
                  <a:pt x="1907337" y="15821"/>
                </a:lnTo>
                <a:lnTo>
                  <a:pt x="1898606" y="17673"/>
                </a:lnTo>
                <a:lnTo>
                  <a:pt x="1890933" y="20318"/>
                </a:lnTo>
                <a:lnTo>
                  <a:pt x="1884054" y="22964"/>
                </a:lnTo>
                <a:lnTo>
                  <a:pt x="1877968" y="25610"/>
                </a:lnTo>
                <a:lnTo>
                  <a:pt x="1871618" y="28785"/>
                </a:lnTo>
                <a:lnTo>
                  <a:pt x="1865268" y="31960"/>
                </a:lnTo>
                <a:lnTo>
                  <a:pt x="1859183" y="35135"/>
                </a:lnTo>
                <a:lnTo>
                  <a:pt x="1852304" y="37781"/>
                </a:lnTo>
                <a:lnTo>
                  <a:pt x="1844631" y="40162"/>
                </a:lnTo>
                <a:lnTo>
                  <a:pt x="1835900" y="42014"/>
                </a:lnTo>
                <a:lnTo>
                  <a:pt x="1825845" y="43337"/>
                </a:lnTo>
                <a:lnTo>
                  <a:pt x="1814468" y="43602"/>
                </a:lnTo>
                <a:lnTo>
                  <a:pt x="1803091" y="43337"/>
                </a:lnTo>
                <a:lnTo>
                  <a:pt x="1793037" y="42014"/>
                </a:lnTo>
                <a:lnTo>
                  <a:pt x="1784306" y="40162"/>
                </a:lnTo>
                <a:lnTo>
                  <a:pt x="1776633" y="37781"/>
                </a:lnTo>
                <a:lnTo>
                  <a:pt x="1769754" y="35135"/>
                </a:lnTo>
                <a:lnTo>
                  <a:pt x="1763668" y="31960"/>
                </a:lnTo>
                <a:lnTo>
                  <a:pt x="1757318" y="28785"/>
                </a:lnTo>
                <a:lnTo>
                  <a:pt x="1750968" y="25610"/>
                </a:lnTo>
                <a:lnTo>
                  <a:pt x="1744883" y="22964"/>
                </a:lnTo>
                <a:lnTo>
                  <a:pt x="1738004" y="20318"/>
                </a:lnTo>
                <a:lnTo>
                  <a:pt x="1730331" y="17673"/>
                </a:lnTo>
                <a:lnTo>
                  <a:pt x="1721600" y="15821"/>
                </a:lnTo>
                <a:lnTo>
                  <a:pt x="1711545" y="14762"/>
                </a:lnTo>
                <a:lnTo>
                  <a:pt x="1700168" y="14233"/>
                </a:lnTo>
                <a:lnTo>
                  <a:pt x="1688791" y="14762"/>
                </a:lnTo>
                <a:lnTo>
                  <a:pt x="1678737" y="15821"/>
                </a:lnTo>
                <a:lnTo>
                  <a:pt x="1670006" y="17673"/>
                </a:lnTo>
                <a:lnTo>
                  <a:pt x="1662333" y="20318"/>
                </a:lnTo>
                <a:lnTo>
                  <a:pt x="1655454" y="22964"/>
                </a:lnTo>
                <a:lnTo>
                  <a:pt x="1649368" y="25610"/>
                </a:lnTo>
                <a:lnTo>
                  <a:pt x="1636668" y="31960"/>
                </a:lnTo>
                <a:lnTo>
                  <a:pt x="1630583" y="35135"/>
                </a:lnTo>
                <a:lnTo>
                  <a:pt x="1623704" y="37781"/>
                </a:lnTo>
                <a:lnTo>
                  <a:pt x="1616031" y="40162"/>
                </a:lnTo>
                <a:lnTo>
                  <a:pt x="1607300" y="42014"/>
                </a:lnTo>
                <a:lnTo>
                  <a:pt x="1597245" y="43337"/>
                </a:lnTo>
                <a:lnTo>
                  <a:pt x="1585868" y="43602"/>
                </a:lnTo>
                <a:lnTo>
                  <a:pt x="1574491" y="43337"/>
                </a:lnTo>
                <a:lnTo>
                  <a:pt x="1564437" y="42014"/>
                </a:lnTo>
                <a:lnTo>
                  <a:pt x="1555706" y="40162"/>
                </a:lnTo>
                <a:lnTo>
                  <a:pt x="1548033" y="37781"/>
                </a:lnTo>
                <a:lnTo>
                  <a:pt x="1541154" y="35135"/>
                </a:lnTo>
                <a:lnTo>
                  <a:pt x="1535068" y="31960"/>
                </a:lnTo>
                <a:lnTo>
                  <a:pt x="1528718" y="28785"/>
                </a:lnTo>
                <a:lnTo>
                  <a:pt x="1522368" y="25610"/>
                </a:lnTo>
                <a:lnTo>
                  <a:pt x="1516283" y="22964"/>
                </a:lnTo>
                <a:lnTo>
                  <a:pt x="1509404" y="20318"/>
                </a:lnTo>
                <a:lnTo>
                  <a:pt x="1501731" y="17673"/>
                </a:lnTo>
                <a:lnTo>
                  <a:pt x="1493000" y="15821"/>
                </a:lnTo>
                <a:lnTo>
                  <a:pt x="1482945" y="14762"/>
                </a:lnTo>
                <a:lnTo>
                  <a:pt x="1471304" y="14233"/>
                </a:lnTo>
                <a:lnTo>
                  <a:pt x="1460191" y="14762"/>
                </a:lnTo>
                <a:lnTo>
                  <a:pt x="1450137" y="15821"/>
                </a:lnTo>
                <a:lnTo>
                  <a:pt x="1441406" y="17673"/>
                </a:lnTo>
                <a:lnTo>
                  <a:pt x="1433733" y="20318"/>
                </a:lnTo>
                <a:lnTo>
                  <a:pt x="1426854" y="22964"/>
                </a:lnTo>
                <a:lnTo>
                  <a:pt x="1420768" y="25610"/>
                </a:lnTo>
                <a:lnTo>
                  <a:pt x="1414418" y="28785"/>
                </a:lnTo>
                <a:lnTo>
                  <a:pt x="1408068" y="31960"/>
                </a:lnTo>
                <a:lnTo>
                  <a:pt x="1401983" y="35135"/>
                </a:lnTo>
                <a:lnTo>
                  <a:pt x="1395104" y="37781"/>
                </a:lnTo>
                <a:lnTo>
                  <a:pt x="1387431" y="40162"/>
                </a:lnTo>
                <a:lnTo>
                  <a:pt x="1378700" y="42014"/>
                </a:lnTo>
                <a:lnTo>
                  <a:pt x="1368645" y="43337"/>
                </a:lnTo>
                <a:lnTo>
                  <a:pt x="1357268" y="43602"/>
                </a:lnTo>
                <a:lnTo>
                  <a:pt x="1345891" y="43337"/>
                </a:lnTo>
                <a:lnTo>
                  <a:pt x="1335837" y="42014"/>
                </a:lnTo>
                <a:lnTo>
                  <a:pt x="1327106" y="40162"/>
                </a:lnTo>
                <a:lnTo>
                  <a:pt x="1319433" y="37781"/>
                </a:lnTo>
                <a:lnTo>
                  <a:pt x="1312554" y="35135"/>
                </a:lnTo>
                <a:lnTo>
                  <a:pt x="1306468" y="31960"/>
                </a:lnTo>
                <a:lnTo>
                  <a:pt x="1300118" y="28785"/>
                </a:lnTo>
                <a:lnTo>
                  <a:pt x="1293768" y="25610"/>
                </a:lnTo>
                <a:lnTo>
                  <a:pt x="1287683" y="22964"/>
                </a:lnTo>
                <a:lnTo>
                  <a:pt x="1280804" y="20318"/>
                </a:lnTo>
                <a:lnTo>
                  <a:pt x="1273131" y="17673"/>
                </a:lnTo>
                <a:lnTo>
                  <a:pt x="1264400" y="15821"/>
                </a:lnTo>
                <a:lnTo>
                  <a:pt x="1254345" y="14762"/>
                </a:lnTo>
                <a:lnTo>
                  <a:pt x="1242968" y="14233"/>
                </a:lnTo>
                <a:lnTo>
                  <a:pt x="1231591" y="14762"/>
                </a:lnTo>
                <a:lnTo>
                  <a:pt x="1221537" y="15821"/>
                </a:lnTo>
                <a:lnTo>
                  <a:pt x="1212806" y="17673"/>
                </a:lnTo>
                <a:lnTo>
                  <a:pt x="1205133" y="20318"/>
                </a:lnTo>
                <a:lnTo>
                  <a:pt x="1198254" y="22964"/>
                </a:lnTo>
                <a:lnTo>
                  <a:pt x="1192168" y="25610"/>
                </a:lnTo>
                <a:lnTo>
                  <a:pt x="1185818" y="28785"/>
                </a:lnTo>
                <a:lnTo>
                  <a:pt x="1179468" y="31960"/>
                </a:lnTo>
                <a:lnTo>
                  <a:pt x="1173383" y="35135"/>
                </a:lnTo>
                <a:lnTo>
                  <a:pt x="1166504" y="37781"/>
                </a:lnTo>
                <a:lnTo>
                  <a:pt x="1158831" y="40162"/>
                </a:lnTo>
                <a:lnTo>
                  <a:pt x="1150100" y="42014"/>
                </a:lnTo>
                <a:lnTo>
                  <a:pt x="1140045" y="43337"/>
                </a:lnTo>
                <a:lnTo>
                  <a:pt x="1130300" y="43564"/>
                </a:lnTo>
                <a:lnTo>
                  <a:pt x="1120555" y="43337"/>
                </a:lnTo>
                <a:lnTo>
                  <a:pt x="1110501" y="42014"/>
                </a:lnTo>
                <a:lnTo>
                  <a:pt x="1101769" y="40162"/>
                </a:lnTo>
                <a:lnTo>
                  <a:pt x="1094096" y="37781"/>
                </a:lnTo>
                <a:lnTo>
                  <a:pt x="1087217" y="35135"/>
                </a:lnTo>
                <a:lnTo>
                  <a:pt x="1081132" y="31960"/>
                </a:lnTo>
                <a:lnTo>
                  <a:pt x="1074782" y="28785"/>
                </a:lnTo>
                <a:lnTo>
                  <a:pt x="1068432" y="25610"/>
                </a:lnTo>
                <a:lnTo>
                  <a:pt x="1062346" y="22964"/>
                </a:lnTo>
                <a:lnTo>
                  <a:pt x="1055467" y="20318"/>
                </a:lnTo>
                <a:lnTo>
                  <a:pt x="1047794" y="17673"/>
                </a:lnTo>
                <a:lnTo>
                  <a:pt x="1039063" y="15821"/>
                </a:lnTo>
                <a:lnTo>
                  <a:pt x="1029009" y="14762"/>
                </a:lnTo>
                <a:lnTo>
                  <a:pt x="1017632" y="14233"/>
                </a:lnTo>
                <a:lnTo>
                  <a:pt x="1016000" y="14309"/>
                </a:lnTo>
                <a:lnTo>
                  <a:pt x="1014368" y="14233"/>
                </a:lnTo>
                <a:lnTo>
                  <a:pt x="1002991" y="14762"/>
                </a:lnTo>
                <a:lnTo>
                  <a:pt x="992937" y="15821"/>
                </a:lnTo>
                <a:lnTo>
                  <a:pt x="984206" y="17673"/>
                </a:lnTo>
                <a:lnTo>
                  <a:pt x="976533" y="20318"/>
                </a:lnTo>
                <a:lnTo>
                  <a:pt x="969654" y="22964"/>
                </a:lnTo>
                <a:lnTo>
                  <a:pt x="963568" y="25610"/>
                </a:lnTo>
                <a:lnTo>
                  <a:pt x="957218" y="28785"/>
                </a:lnTo>
                <a:lnTo>
                  <a:pt x="950868" y="31960"/>
                </a:lnTo>
                <a:lnTo>
                  <a:pt x="944783" y="35135"/>
                </a:lnTo>
                <a:lnTo>
                  <a:pt x="937904" y="37781"/>
                </a:lnTo>
                <a:lnTo>
                  <a:pt x="930231" y="40162"/>
                </a:lnTo>
                <a:lnTo>
                  <a:pt x="921499" y="42014"/>
                </a:lnTo>
                <a:lnTo>
                  <a:pt x="911445" y="43337"/>
                </a:lnTo>
                <a:lnTo>
                  <a:pt x="901700" y="43564"/>
                </a:lnTo>
                <a:lnTo>
                  <a:pt x="891955" y="43337"/>
                </a:lnTo>
                <a:lnTo>
                  <a:pt x="881900" y="42014"/>
                </a:lnTo>
                <a:lnTo>
                  <a:pt x="873169" y="40162"/>
                </a:lnTo>
                <a:lnTo>
                  <a:pt x="865496" y="37781"/>
                </a:lnTo>
                <a:lnTo>
                  <a:pt x="858617" y="35135"/>
                </a:lnTo>
                <a:lnTo>
                  <a:pt x="852532" y="31960"/>
                </a:lnTo>
                <a:lnTo>
                  <a:pt x="846182" y="28785"/>
                </a:lnTo>
                <a:lnTo>
                  <a:pt x="839832" y="25610"/>
                </a:lnTo>
                <a:lnTo>
                  <a:pt x="833746" y="22964"/>
                </a:lnTo>
                <a:lnTo>
                  <a:pt x="826867" y="20318"/>
                </a:lnTo>
                <a:lnTo>
                  <a:pt x="819194" y="17673"/>
                </a:lnTo>
                <a:lnTo>
                  <a:pt x="810463" y="15821"/>
                </a:lnTo>
                <a:lnTo>
                  <a:pt x="800409" y="14762"/>
                </a:lnTo>
                <a:lnTo>
                  <a:pt x="789032" y="14233"/>
                </a:lnTo>
                <a:lnTo>
                  <a:pt x="777655" y="14762"/>
                </a:lnTo>
                <a:lnTo>
                  <a:pt x="767600" y="15821"/>
                </a:lnTo>
                <a:lnTo>
                  <a:pt x="758869" y="17673"/>
                </a:lnTo>
                <a:lnTo>
                  <a:pt x="751196" y="20318"/>
                </a:lnTo>
                <a:lnTo>
                  <a:pt x="744317" y="22964"/>
                </a:lnTo>
                <a:lnTo>
                  <a:pt x="738232" y="25610"/>
                </a:lnTo>
                <a:lnTo>
                  <a:pt x="725532" y="31960"/>
                </a:lnTo>
                <a:lnTo>
                  <a:pt x="719446" y="35135"/>
                </a:lnTo>
                <a:lnTo>
                  <a:pt x="712567" y="37781"/>
                </a:lnTo>
                <a:lnTo>
                  <a:pt x="704894" y="40162"/>
                </a:lnTo>
                <a:lnTo>
                  <a:pt x="696163" y="42014"/>
                </a:lnTo>
                <a:lnTo>
                  <a:pt x="686109" y="43337"/>
                </a:lnTo>
                <a:lnTo>
                  <a:pt x="674732" y="43602"/>
                </a:lnTo>
                <a:lnTo>
                  <a:pt x="663355" y="43337"/>
                </a:lnTo>
                <a:lnTo>
                  <a:pt x="653300" y="42014"/>
                </a:lnTo>
                <a:lnTo>
                  <a:pt x="644569" y="40162"/>
                </a:lnTo>
                <a:lnTo>
                  <a:pt x="636896" y="37781"/>
                </a:lnTo>
                <a:lnTo>
                  <a:pt x="630017" y="35135"/>
                </a:lnTo>
                <a:lnTo>
                  <a:pt x="623932" y="31960"/>
                </a:lnTo>
                <a:lnTo>
                  <a:pt x="617582" y="28785"/>
                </a:lnTo>
                <a:lnTo>
                  <a:pt x="611232" y="25610"/>
                </a:lnTo>
                <a:lnTo>
                  <a:pt x="605146" y="22964"/>
                </a:lnTo>
                <a:lnTo>
                  <a:pt x="598267" y="20318"/>
                </a:lnTo>
                <a:lnTo>
                  <a:pt x="590594" y="17673"/>
                </a:lnTo>
                <a:lnTo>
                  <a:pt x="581863" y="15821"/>
                </a:lnTo>
                <a:lnTo>
                  <a:pt x="571809" y="14762"/>
                </a:lnTo>
                <a:lnTo>
                  <a:pt x="560167" y="14233"/>
                </a:lnTo>
                <a:lnTo>
                  <a:pt x="549055" y="14762"/>
                </a:lnTo>
                <a:lnTo>
                  <a:pt x="539000" y="15821"/>
                </a:lnTo>
                <a:lnTo>
                  <a:pt x="530269" y="17673"/>
                </a:lnTo>
                <a:lnTo>
                  <a:pt x="522596" y="20318"/>
                </a:lnTo>
                <a:lnTo>
                  <a:pt x="515717" y="22964"/>
                </a:lnTo>
                <a:lnTo>
                  <a:pt x="509632" y="25610"/>
                </a:lnTo>
                <a:lnTo>
                  <a:pt x="503282" y="28785"/>
                </a:lnTo>
                <a:lnTo>
                  <a:pt x="496932" y="31960"/>
                </a:lnTo>
                <a:lnTo>
                  <a:pt x="490846" y="35135"/>
                </a:lnTo>
                <a:lnTo>
                  <a:pt x="483967" y="37781"/>
                </a:lnTo>
                <a:lnTo>
                  <a:pt x="476294" y="40162"/>
                </a:lnTo>
                <a:lnTo>
                  <a:pt x="467563" y="42014"/>
                </a:lnTo>
                <a:lnTo>
                  <a:pt x="457509" y="43337"/>
                </a:lnTo>
                <a:lnTo>
                  <a:pt x="446132" y="43602"/>
                </a:lnTo>
                <a:lnTo>
                  <a:pt x="434755" y="43337"/>
                </a:lnTo>
                <a:lnTo>
                  <a:pt x="424700" y="42014"/>
                </a:lnTo>
                <a:lnTo>
                  <a:pt x="415969" y="40162"/>
                </a:lnTo>
                <a:lnTo>
                  <a:pt x="408296" y="37781"/>
                </a:lnTo>
                <a:lnTo>
                  <a:pt x="401417" y="35135"/>
                </a:lnTo>
                <a:lnTo>
                  <a:pt x="395332" y="31960"/>
                </a:lnTo>
                <a:lnTo>
                  <a:pt x="388982" y="28785"/>
                </a:lnTo>
                <a:lnTo>
                  <a:pt x="382632" y="25610"/>
                </a:lnTo>
                <a:lnTo>
                  <a:pt x="376546" y="22964"/>
                </a:lnTo>
                <a:lnTo>
                  <a:pt x="369667" y="20318"/>
                </a:lnTo>
                <a:lnTo>
                  <a:pt x="361994" y="17673"/>
                </a:lnTo>
                <a:lnTo>
                  <a:pt x="353263" y="15821"/>
                </a:lnTo>
                <a:lnTo>
                  <a:pt x="343209" y="14762"/>
                </a:lnTo>
                <a:lnTo>
                  <a:pt x="331832" y="14233"/>
                </a:lnTo>
                <a:lnTo>
                  <a:pt x="320455" y="14762"/>
                </a:lnTo>
                <a:lnTo>
                  <a:pt x="310400" y="15821"/>
                </a:lnTo>
                <a:lnTo>
                  <a:pt x="301669" y="17673"/>
                </a:lnTo>
                <a:lnTo>
                  <a:pt x="293996" y="20318"/>
                </a:lnTo>
                <a:lnTo>
                  <a:pt x="287117" y="22964"/>
                </a:lnTo>
                <a:lnTo>
                  <a:pt x="281032" y="25610"/>
                </a:lnTo>
                <a:lnTo>
                  <a:pt x="274682" y="28785"/>
                </a:lnTo>
                <a:lnTo>
                  <a:pt x="268332" y="31960"/>
                </a:lnTo>
                <a:lnTo>
                  <a:pt x="262246" y="35135"/>
                </a:lnTo>
                <a:lnTo>
                  <a:pt x="255367" y="37781"/>
                </a:lnTo>
                <a:lnTo>
                  <a:pt x="247694" y="40162"/>
                </a:lnTo>
                <a:lnTo>
                  <a:pt x="238963" y="42014"/>
                </a:lnTo>
                <a:lnTo>
                  <a:pt x="228909" y="43337"/>
                </a:lnTo>
                <a:lnTo>
                  <a:pt x="217532" y="43602"/>
                </a:lnTo>
                <a:lnTo>
                  <a:pt x="206155" y="43337"/>
                </a:lnTo>
                <a:lnTo>
                  <a:pt x="196100" y="42014"/>
                </a:lnTo>
                <a:lnTo>
                  <a:pt x="187369" y="40162"/>
                </a:lnTo>
                <a:lnTo>
                  <a:pt x="179696" y="37781"/>
                </a:lnTo>
                <a:lnTo>
                  <a:pt x="172817" y="35135"/>
                </a:lnTo>
                <a:lnTo>
                  <a:pt x="166732" y="31960"/>
                </a:lnTo>
                <a:lnTo>
                  <a:pt x="160382" y="28785"/>
                </a:lnTo>
                <a:lnTo>
                  <a:pt x="154032" y="25610"/>
                </a:lnTo>
                <a:lnTo>
                  <a:pt x="147946" y="22964"/>
                </a:lnTo>
                <a:lnTo>
                  <a:pt x="141067" y="20318"/>
                </a:lnTo>
                <a:lnTo>
                  <a:pt x="133394" y="17673"/>
                </a:lnTo>
                <a:lnTo>
                  <a:pt x="124663" y="15821"/>
                </a:lnTo>
                <a:lnTo>
                  <a:pt x="114609" y="14762"/>
                </a:lnTo>
                <a:lnTo>
                  <a:pt x="103232" y="14233"/>
                </a:lnTo>
                <a:lnTo>
                  <a:pt x="91855" y="14762"/>
                </a:lnTo>
                <a:lnTo>
                  <a:pt x="81800" y="15821"/>
                </a:lnTo>
                <a:lnTo>
                  <a:pt x="73069" y="17673"/>
                </a:lnTo>
                <a:lnTo>
                  <a:pt x="65396" y="20318"/>
                </a:lnTo>
                <a:lnTo>
                  <a:pt x="58517" y="22964"/>
                </a:lnTo>
                <a:lnTo>
                  <a:pt x="52432" y="25610"/>
                </a:lnTo>
                <a:lnTo>
                  <a:pt x="46082" y="28785"/>
                </a:lnTo>
                <a:lnTo>
                  <a:pt x="39732" y="31960"/>
                </a:lnTo>
                <a:lnTo>
                  <a:pt x="33646" y="35135"/>
                </a:lnTo>
                <a:lnTo>
                  <a:pt x="26767" y="37781"/>
                </a:lnTo>
                <a:lnTo>
                  <a:pt x="19094" y="40162"/>
                </a:lnTo>
                <a:lnTo>
                  <a:pt x="10363" y="42014"/>
                </a:lnTo>
                <a:lnTo>
                  <a:pt x="309" y="43337"/>
                </a:lnTo>
                <a:lnTo>
                  <a:pt x="0" y="43344"/>
                </a:lnTo>
                <a:lnTo>
                  <a:pt x="0" y="29111"/>
                </a:lnTo>
                <a:lnTo>
                  <a:pt x="309" y="29104"/>
                </a:lnTo>
                <a:lnTo>
                  <a:pt x="10363" y="27781"/>
                </a:lnTo>
                <a:lnTo>
                  <a:pt x="19094" y="25929"/>
                </a:lnTo>
                <a:lnTo>
                  <a:pt x="26767" y="23548"/>
                </a:lnTo>
                <a:lnTo>
                  <a:pt x="33646" y="20902"/>
                </a:lnTo>
                <a:lnTo>
                  <a:pt x="39732" y="17727"/>
                </a:lnTo>
                <a:lnTo>
                  <a:pt x="46082" y="14552"/>
                </a:lnTo>
                <a:lnTo>
                  <a:pt x="52432" y="11377"/>
                </a:lnTo>
                <a:lnTo>
                  <a:pt x="58517" y="8731"/>
                </a:lnTo>
                <a:lnTo>
                  <a:pt x="65396" y="6085"/>
                </a:lnTo>
                <a:lnTo>
                  <a:pt x="73069" y="3440"/>
                </a:lnTo>
                <a:lnTo>
                  <a:pt x="81800" y="1588"/>
                </a:lnTo>
                <a:lnTo>
                  <a:pt x="91855" y="52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B8D2271-3B84-4987-BC10-F16ABDB0846C}"/>
              </a:ext>
            </a:extLst>
          </p:cNvPr>
          <p:cNvSpPr txBox="1"/>
          <p:nvPr/>
        </p:nvSpPr>
        <p:spPr>
          <a:xfrm>
            <a:off x="3157754" y="2006678"/>
            <a:ext cx="21763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00" dirty="0"/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10E428-8892-43D7-9B11-3EDC34055E00}"/>
              </a:ext>
            </a:extLst>
          </p:cNvPr>
          <p:cNvSpPr/>
          <p:nvPr/>
        </p:nvSpPr>
        <p:spPr>
          <a:xfrm>
            <a:off x="6888320" y="2721018"/>
            <a:ext cx="440390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4400" dirty="0"/>
              <a:t>Main bionique et étique</a:t>
            </a:r>
          </a:p>
        </p:txBody>
      </p:sp>
    </p:spTree>
    <p:extLst>
      <p:ext uri="{BB962C8B-B14F-4D97-AF65-F5344CB8AC3E}">
        <p14:creationId xmlns:p14="http://schemas.microsoft.com/office/powerpoint/2010/main" val="25380386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4FFECA-0832-4FE3-B587-054A0F2D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70" name="Picture 6" descr="RÃ©sultat de recherche d'images pour &quot;l'homme qui valai&quot;">
            <a:extLst>
              <a:ext uri="{FF2B5EF4-FFF2-40B4-BE49-F238E27FC236}">
                <a16:creationId xmlns:a16="http://schemas.microsoft.com/office/drawing/2014/main" id="{C2C57747-0F67-4B77-82D5-89583225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0" y="745214"/>
            <a:ext cx="28575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5858E6-5C0F-4AAE-A1AC-29BA07FFE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7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6623E6-A8EE-463F-9C41-119DB7B6BE24}"/>
              </a:ext>
            </a:extLst>
          </p:cNvPr>
          <p:cNvSpPr/>
          <p:nvPr/>
        </p:nvSpPr>
        <p:spPr>
          <a:xfrm>
            <a:off x="2963333" y="5651194"/>
            <a:ext cx="69381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/>
              <a:t>A- Vers l’homme bionique?</a:t>
            </a:r>
          </a:p>
        </p:txBody>
      </p:sp>
      <p:pic>
        <p:nvPicPr>
          <p:cNvPr id="11268" name="Picture 4" descr="Image associÃ©e">
            <a:extLst>
              <a:ext uri="{FF2B5EF4-FFF2-40B4-BE49-F238E27FC236}">
                <a16:creationId xmlns:a16="http://schemas.microsoft.com/office/drawing/2014/main" id="{E99D110E-8AC3-4AB4-8DF1-B623011EB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7" r="14344"/>
          <a:stretch/>
        </p:blipFill>
        <p:spPr bwMode="auto">
          <a:xfrm>
            <a:off x="1418703" y="745214"/>
            <a:ext cx="2867548" cy="401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573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4FFECA-0832-4FE3-B587-054A0F2D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5858E6-5C0F-4AAE-A1AC-29BA07FFE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7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9C7F81-28A2-45DD-AC64-AF4B167180F0}"/>
              </a:ext>
            </a:extLst>
          </p:cNvPr>
          <p:cNvSpPr/>
          <p:nvPr/>
        </p:nvSpPr>
        <p:spPr>
          <a:xfrm>
            <a:off x="1573171" y="5610410"/>
            <a:ext cx="101056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/>
              <a:t>B- L’engouement pour la main bionique</a:t>
            </a:r>
          </a:p>
        </p:txBody>
      </p:sp>
      <p:pic>
        <p:nvPicPr>
          <p:cNvPr id="13314" name="Picture 2" descr="Image associÃ©e">
            <a:extLst>
              <a:ext uri="{FF2B5EF4-FFF2-40B4-BE49-F238E27FC236}">
                <a16:creationId xmlns:a16="http://schemas.microsoft.com/office/drawing/2014/main" id="{B1529E8E-94D8-41CD-8C95-D512B91C0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4" y="587398"/>
            <a:ext cx="60007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525842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4FFECA-0832-4FE3-B587-054A0F2D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5858E6-5C0F-4AAE-A1AC-29BA07FFE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7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RÃ©sultat de recherche d'images pour &quot;oscar pistorius fiche&quot;">
            <a:extLst>
              <a:ext uri="{FF2B5EF4-FFF2-40B4-BE49-F238E27FC236}">
                <a16:creationId xmlns:a16="http://schemas.microsoft.com/office/drawing/2014/main" id="{E402ED69-14D2-40E5-82AD-15230AA38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89" y="353041"/>
            <a:ext cx="6937228" cy="425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D7A1EB-F0EB-41FB-9A5B-3CBA875351BB}"/>
              </a:ext>
            </a:extLst>
          </p:cNvPr>
          <p:cNvSpPr/>
          <p:nvPr/>
        </p:nvSpPr>
        <p:spPr>
          <a:xfrm>
            <a:off x="1642696" y="5610410"/>
            <a:ext cx="89066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/>
              <a:t>C- La recherche des performances</a:t>
            </a:r>
          </a:p>
        </p:txBody>
      </p:sp>
    </p:spTree>
    <p:extLst>
      <p:ext uri="{BB962C8B-B14F-4D97-AF65-F5344CB8AC3E}">
        <p14:creationId xmlns:p14="http://schemas.microsoft.com/office/powerpoint/2010/main" val="3738649881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4FFECA-0832-4FE3-B587-054A0F2D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5858E6-5C0F-4AAE-A1AC-29BA07FFE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7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F46058-54AB-4FB4-BE66-62BD1EA909B7}"/>
              </a:ext>
            </a:extLst>
          </p:cNvPr>
          <p:cNvSpPr/>
          <p:nvPr/>
        </p:nvSpPr>
        <p:spPr>
          <a:xfrm>
            <a:off x="2262123" y="5703838"/>
            <a:ext cx="79512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/>
              <a:t>D- A l’aube d’une révolution</a:t>
            </a:r>
          </a:p>
        </p:txBody>
      </p:sp>
      <p:pic>
        <p:nvPicPr>
          <p:cNvPr id="15364" name="Picture 4" descr="RÃ©sultat de recherche d'images pour &quot;bionique&quot;">
            <a:extLst>
              <a:ext uri="{FF2B5EF4-FFF2-40B4-BE49-F238E27FC236}">
                <a16:creationId xmlns:a16="http://schemas.microsoft.com/office/drawing/2014/main" id="{DD9C2F94-3F80-4107-A340-FF03063C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2" b="89744" l="195" r="89864">
                        <a14:foregroundMark x1="15595" y1="40598" x2="1559" y2="50427"/>
                        <a14:foregroundMark x1="1559" y1="50427" x2="7602" y2="40598"/>
                        <a14:foregroundMark x1="7602" y1="40598" x2="12086" y2="40171"/>
                        <a14:foregroundMark x1="3704" y1="39744" x2="585" y2="52564"/>
                        <a14:foregroundMark x1="585" y1="52564" x2="7212" y2="51282"/>
                        <a14:foregroundMark x1="7212" y1="51282" x2="12476" y2="46154"/>
                        <a14:foregroundMark x1="2729" y1="36325" x2="195" y2="52564"/>
                        <a14:foregroundMark x1="195" y1="52564" x2="3314" y2="4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11522">
            <a:off x="2385535" y="1545864"/>
            <a:ext cx="9977350" cy="455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RÃ©sultat de recherche d'images pour &quot;bionique&quot;">
            <a:extLst>
              <a:ext uri="{FF2B5EF4-FFF2-40B4-BE49-F238E27FC236}">
                <a16:creationId xmlns:a16="http://schemas.microsoft.com/office/drawing/2014/main" id="{FFE41259-DC18-4812-B5BF-CFCA4D2AF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63" b="89602" l="3621" r="90000">
                        <a14:foregroundMark x1="37672" y1="30275" x2="16552" y2="28135"/>
                        <a14:foregroundMark x1="16552" y1="28135" x2="11466" y2="32110"/>
                        <a14:foregroundMark x1="11466" y1="32110" x2="3621" y2="59327"/>
                        <a14:foregroundMark x1="23362" y1="9480" x2="17414" y2="8563"/>
                        <a14:backgroundMark x1="58190" y1="54128" x2="87931" y2="49235"/>
                        <a14:backgroundMark x1="87931" y1="49235" x2="58879" y2="49235"/>
                        <a14:backgroundMark x1="58879" y1="49235" x2="61638" y2="71560"/>
                        <a14:backgroundMark x1="61638" y1="71560" x2="67931" y2="97859"/>
                        <a14:backgroundMark x1="67931" y1="97859" x2="75776" y2="93884"/>
                        <a14:backgroundMark x1="75776" y1="93884" x2="87845" y2="73394"/>
                        <a14:backgroundMark x1="69483" y1="72477" x2="75345" y2="63609"/>
                        <a14:backgroundMark x1="75345" y1="63609" x2="71810" y2="53823"/>
                        <a14:backgroundMark x1="71810" y1="53823" x2="87759" y2="70031"/>
                        <a14:backgroundMark x1="87759" y1="70031" x2="90431" y2="74312"/>
                        <a14:backgroundMark x1="30862" y1="36086" x2="31034" y2="36391"/>
                        <a14:backgroundMark x1="40603" y1="63609" x2="40603" y2="64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9535">
            <a:off x="-320844" y="610219"/>
            <a:ext cx="110490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482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BA15FC70-5D44-4EDC-917B-7183FDE6E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FDFFBE-5ED1-4C3A-BECC-06257E024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1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8" descr="RÃ©sultat de recherche d'images pour &quot;organe imprimante 3d&quot;">
            <a:extLst>
              <a:ext uri="{FF2B5EF4-FFF2-40B4-BE49-F238E27FC236}">
                <a16:creationId xmlns:a16="http://schemas.microsoft.com/office/drawing/2014/main" id="{B6393109-4599-4103-B916-30D6795FA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2" r="31377" b="-1"/>
          <a:stretch/>
        </p:blipFill>
        <p:spPr bwMode="auto">
          <a:xfrm>
            <a:off x="20" y="1"/>
            <a:ext cx="304493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RÃ©sultat de recherche d'images pour &quot;mÃ©decine robotique&quot;">
            <a:extLst>
              <a:ext uri="{FF2B5EF4-FFF2-40B4-BE49-F238E27FC236}">
                <a16:creationId xmlns:a16="http://schemas.microsoft.com/office/drawing/2014/main" id="{76E6518D-5E39-4B15-A5AE-40EE25D70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3" r="14136" b="2"/>
          <a:stretch/>
        </p:blipFill>
        <p:spPr bwMode="auto">
          <a:xfrm>
            <a:off x="3049016" y="1"/>
            <a:ext cx="304495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Ã©sultat de recherche d'images pour &quot;imprimante 3d oreille&quot;">
            <a:extLst>
              <a:ext uri="{FF2B5EF4-FFF2-40B4-BE49-F238E27FC236}">
                <a16:creationId xmlns:a16="http://schemas.microsoft.com/office/drawing/2014/main" id="{AAA3B624-7AFD-4140-A8A4-6A97289E5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5" r="24095" b="-1"/>
          <a:stretch/>
        </p:blipFill>
        <p:spPr bwMode="auto">
          <a:xfrm>
            <a:off x="6098032" y="1"/>
            <a:ext cx="304495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Ã©sultat de recherche d'images pour &quot;imprimante 3d oreille&quot;">
            <a:extLst>
              <a:ext uri="{FF2B5EF4-FFF2-40B4-BE49-F238E27FC236}">
                <a16:creationId xmlns:a16="http://schemas.microsoft.com/office/drawing/2014/main" id="{017B6E8A-BB9B-4FDF-AA17-A4099BC86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5" r="24370"/>
          <a:stretch/>
        </p:blipFill>
        <p:spPr bwMode="auto">
          <a:xfrm>
            <a:off x="9147048" y="1"/>
            <a:ext cx="304495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55946"/>
            <a:ext cx="12192000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4DD68E-7BC1-4135-BE5F-B8C3213E5FC6}"/>
              </a:ext>
            </a:extLst>
          </p:cNvPr>
          <p:cNvSpPr/>
          <p:nvPr/>
        </p:nvSpPr>
        <p:spPr>
          <a:xfrm>
            <a:off x="1213760" y="4780514"/>
            <a:ext cx="1004794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/>
              <a:t>Imprimantes 3D, Robot chirurgiens…</a:t>
            </a:r>
          </a:p>
          <a:p>
            <a:pPr algn="ctr"/>
            <a:r>
              <a:rPr lang="fr-FR" sz="4400" dirty="0"/>
              <a:t>Les progrès se multiplient !</a:t>
            </a:r>
          </a:p>
        </p:txBody>
      </p:sp>
    </p:spTree>
    <p:extLst>
      <p:ext uri="{BB962C8B-B14F-4D97-AF65-F5344CB8AC3E}">
        <p14:creationId xmlns:p14="http://schemas.microsoft.com/office/powerpoint/2010/main" val="2664375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B8C1D0E-0B06-46C9-A8BD-A8E13FF9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1ADC4A-8537-4084-99C7-F8D378A6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453AC2-8882-459A-8985-3E24DD42A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4543" y="0"/>
            <a:ext cx="11967714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RÃ©sultat de recherche d'images pour &quot;prothese flat design&quot;">
            <a:extLst>
              <a:ext uri="{FF2B5EF4-FFF2-40B4-BE49-F238E27FC236}">
                <a16:creationId xmlns:a16="http://schemas.microsoft.com/office/drawing/2014/main" id="{B6A802DE-2B1A-42C9-86E7-6675BA620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2" r="-1" b="13682"/>
          <a:stretch/>
        </p:blipFill>
        <p:spPr bwMode="auto">
          <a:xfrm>
            <a:off x="264543" y="10"/>
            <a:ext cx="1196771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A11FEA-6E98-401C-B708-DA2C95081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454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340204-E034-4F29-8680-E19B631D0B71}"/>
              </a:ext>
            </a:extLst>
          </p:cNvPr>
          <p:cNvSpPr/>
          <p:nvPr/>
        </p:nvSpPr>
        <p:spPr>
          <a:xfrm>
            <a:off x="4646682" y="3044279"/>
            <a:ext cx="32223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54224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A6ABC134-7212-4B65-971C-6072BE956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25" t="60213" r="26901" b="8679"/>
          <a:stretch/>
        </p:blipFill>
        <p:spPr>
          <a:xfrm>
            <a:off x="6625021" y="0"/>
            <a:ext cx="5566979" cy="6858000"/>
          </a:xfrm>
          <a:prstGeom prst="rect">
            <a:avLst/>
          </a:prstGeom>
        </p:spPr>
      </p:pic>
      <p:sp>
        <p:nvSpPr>
          <p:cNvPr id="80" name="Freeform 10">
            <a:extLst>
              <a:ext uri="{FF2B5EF4-FFF2-40B4-BE49-F238E27FC236}">
                <a16:creationId xmlns:a16="http://schemas.microsoft.com/office/drawing/2014/main" id="{E1CE536E-134A-4A35-900B-30F927D5B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A0382D1-1594-4E3D-842E-04E1E5E75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0F00D9-4A3D-4B46-89BA-F75ACBE6D6F4}"/>
              </a:ext>
            </a:extLst>
          </p:cNvPr>
          <p:cNvSpPr txBox="1"/>
          <p:nvPr/>
        </p:nvSpPr>
        <p:spPr>
          <a:xfrm>
            <a:off x="865108" y="1949470"/>
            <a:ext cx="7569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/>
              <a:t>Introduction</a:t>
            </a:r>
          </a:p>
          <a:p>
            <a:endParaRPr lang="fr-FR" sz="2800" dirty="0"/>
          </a:p>
          <a:p>
            <a:endParaRPr lang="fr-FR" sz="2800" dirty="0"/>
          </a:p>
        </p:txBody>
      </p:sp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C63C527D-6A3C-4E61-8350-F23FC03DC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43" t="60213" r="54252" b="8679"/>
          <a:stretch/>
        </p:blipFill>
        <p:spPr>
          <a:xfrm>
            <a:off x="8289159" y="4370788"/>
            <a:ext cx="1119351" cy="2369880"/>
          </a:xfrm>
        </p:spPr>
      </p:pic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3D9C017F-E0F0-4C80-A7E7-431B1B303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4" t="60213" r="79205" b="8679"/>
          <a:stretch/>
        </p:blipFill>
        <p:spPr>
          <a:xfrm>
            <a:off x="10405037" y="166322"/>
            <a:ext cx="1205732" cy="2369880"/>
          </a:xfrm>
          <a:prstGeom prst="rect">
            <a:avLst/>
          </a:prstGeom>
        </p:spPr>
      </p:pic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4FC6AE54-1268-4698-97BB-4F638709E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95" t="60213" r="65639" b="8679"/>
          <a:stretch/>
        </p:blipFill>
        <p:spPr>
          <a:xfrm flipH="1">
            <a:off x="8019012" y="1059120"/>
            <a:ext cx="1718414" cy="3377562"/>
          </a:xfrm>
          <a:prstGeom prst="rect">
            <a:avLst/>
          </a:prstGeom>
        </p:spPr>
      </p:pic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E0BE441C-8CA4-4620-A4BD-5EF64B892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19" t="60213" r="41176" b="8679"/>
          <a:stretch/>
        </p:blipFill>
        <p:spPr>
          <a:xfrm>
            <a:off x="10273618" y="3021181"/>
            <a:ext cx="1337151" cy="283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07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D6CE9D5-28BB-4329-B5E2-B06131F27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9F7D40-5D59-4F59-A331-D8F7710A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E2B1BC2F-AEBF-4990-A7F9-197AAF28B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0" name="Espace réservé du contenu 4">
            <a:extLst>
              <a:ext uri="{FF2B5EF4-FFF2-40B4-BE49-F238E27FC236}">
                <a16:creationId xmlns:a16="http://schemas.microsoft.com/office/drawing/2014/main" id="{5E503C64-E3BA-4215-A2A2-21D54D306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03" t="3128" r="50545" b="43472"/>
          <a:stretch/>
        </p:blipFill>
        <p:spPr>
          <a:xfrm>
            <a:off x="1356249" y="643464"/>
            <a:ext cx="5119628" cy="526039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AB5B6FA-0A65-4580-9DBB-1296A7FFB18A}"/>
              </a:ext>
            </a:extLst>
          </p:cNvPr>
          <p:cNvSpPr txBox="1"/>
          <p:nvPr/>
        </p:nvSpPr>
        <p:spPr>
          <a:xfrm>
            <a:off x="7964129" y="643464"/>
            <a:ext cx="1040646" cy="386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900" cap="all" spc="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Plan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E53A1526-EFFC-4471-963A-4CE48802FC85}"/>
              </a:ext>
            </a:extLst>
          </p:cNvPr>
          <p:cNvSpPr txBox="1">
            <a:spLocks/>
          </p:cNvSpPr>
          <p:nvPr/>
        </p:nvSpPr>
        <p:spPr>
          <a:xfrm>
            <a:off x="7964129" y="1012862"/>
            <a:ext cx="4085303" cy="53588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buNone/>
            </a:pPr>
            <a:r>
              <a:rPr lang="en-US" sz="1400" u="sng" dirty="0">
                <a:solidFill>
                  <a:schemeClr val="bg1"/>
                </a:solidFill>
              </a:rPr>
              <a:t>1) Les </a:t>
            </a:r>
            <a:r>
              <a:rPr lang="en-US" sz="1400" u="sng" dirty="0" err="1">
                <a:solidFill>
                  <a:schemeClr val="bg1"/>
                </a:solidFill>
              </a:rPr>
              <a:t>prothèses</a:t>
            </a:r>
            <a:r>
              <a:rPr lang="en-US" sz="1400" u="sng" dirty="0">
                <a:solidFill>
                  <a:schemeClr val="bg1"/>
                </a:solidFill>
              </a:rPr>
              <a:t> à travers </a:t>
            </a:r>
            <a:r>
              <a:rPr lang="en-US" sz="1400" u="sng" dirty="0" err="1">
                <a:solidFill>
                  <a:schemeClr val="bg1"/>
                </a:solidFill>
              </a:rPr>
              <a:t>l’histoire</a:t>
            </a:r>
            <a:endParaRPr lang="en-US" sz="1400" u="sng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A- </a:t>
            </a:r>
            <a:r>
              <a:rPr lang="en-US" sz="1400" dirty="0" err="1">
                <a:solidFill>
                  <a:schemeClr val="bg1"/>
                </a:solidFill>
              </a:rPr>
              <a:t>Depuis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l’antiquité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égyptienne</a:t>
            </a:r>
            <a:endParaRPr lang="en-US" sz="14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B- Des </a:t>
            </a:r>
            <a:r>
              <a:rPr lang="en-US" sz="1400" dirty="0" err="1">
                <a:solidFill>
                  <a:schemeClr val="bg1"/>
                </a:solidFill>
              </a:rPr>
              <a:t>avancées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nourries</a:t>
            </a:r>
            <a:r>
              <a:rPr lang="en-US" sz="1400" dirty="0">
                <a:solidFill>
                  <a:schemeClr val="bg1"/>
                </a:solidFill>
              </a:rPr>
              <a:t> par les </a:t>
            </a:r>
            <a:r>
              <a:rPr lang="en-US" sz="1400" dirty="0" err="1">
                <a:solidFill>
                  <a:schemeClr val="bg1"/>
                </a:solidFill>
              </a:rPr>
              <a:t>conflits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guerriers</a:t>
            </a:r>
            <a:endParaRPr lang="en-US" sz="14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r>
              <a:rPr lang="en-US" sz="1400" u="sng" dirty="0">
                <a:solidFill>
                  <a:schemeClr val="bg1"/>
                </a:solidFill>
              </a:rPr>
              <a:t>2) </a:t>
            </a:r>
            <a:r>
              <a:rPr lang="en-US" sz="1400" u="sng" dirty="0" err="1">
                <a:solidFill>
                  <a:schemeClr val="bg1"/>
                </a:solidFill>
              </a:rPr>
              <a:t>L’anatomie</a:t>
            </a:r>
            <a:r>
              <a:rPr lang="en-US" sz="1400" u="sng" dirty="0">
                <a:solidFill>
                  <a:schemeClr val="bg1"/>
                </a:solidFill>
              </a:rPr>
              <a:t> de la main</a:t>
            </a:r>
          </a:p>
          <a:p>
            <a:pPr marL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A- Les muscles, nerfs et </a:t>
            </a:r>
            <a:r>
              <a:rPr lang="en-US" sz="1400" dirty="0" err="1">
                <a:solidFill>
                  <a:schemeClr val="bg1"/>
                </a:solidFill>
              </a:rPr>
              <a:t>os</a:t>
            </a:r>
            <a:endParaRPr lang="en-US" sz="14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r>
              <a:rPr lang="en-US" sz="1400" u="sng" dirty="0">
                <a:solidFill>
                  <a:schemeClr val="bg1"/>
                </a:solidFill>
              </a:rPr>
              <a:t>3) La </a:t>
            </a:r>
            <a:r>
              <a:rPr lang="en-US" sz="1400" u="sng" dirty="0" err="1">
                <a:solidFill>
                  <a:schemeClr val="bg1"/>
                </a:solidFill>
              </a:rPr>
              <a:t>prothèse</a:t>
            </a:r>
            <a:r>
              <a:rPr lang="en-US" sz="1400" u="sng" dirty="0">
                <a:solidFill>
                  <a:schemeClr val="bg1"/>
                </a:solidFill>
              </a:rPr>
              <a:t> de la main</a:t>
            </a:r>
          </a:p>
          <a:p>
            <a:pPr marL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A- Les </a:t>
            </a:r>
            <a:r>
              <a:rPr lang="en-US" sz="1400" dirty="0" err="1">
                <a:solidFill>
                  <a:schemeClr val="bg1"/>
                </a:solidFill>
              </a:rPr>
              <a:t>prothèses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myoélectrique</a:t>
            </a:r>
            <a:r>
              <a:rPr lang="en-US" sz="1400" dirty="0">
                <a:solidFill>
                  <a:schemeClr val="bg1"/>
                </a:solidFill>
              </a:rPr>
              <a:t> et </a:t>
            </a:r>
            <a:r>
              <a:rPr lang="en-US" sz="1400" dirty="0" err="1">
                <a:solidFill>
                  <a:schemeClr val="bg1"/>
                </a:solidFill>
              </a:rPr>
              <a:t>hydraulique</a:t>
            </a:r>
            <a:endParaRPr lang="en-US" sz="14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B- Les </a:t>
            </a:r>
            <a:r>
              <a:rPr lang="en-US" sz="1400" dirty="0" err="1">
                <a:solidFill>
                  <a:schemeClr val="bg1"/>
                </a:solidFill>
              </a:rPr>
              <a:t>matériaux</a:t>
            </a:r>
            <a:r>
              <a:rPr lang="en-US" sz="1400" dirty="0">
                <a:solidFill>
                  <a:schemeClr val="bg1"/>
                </a:solidFill>
              </a:rPr>
              <a:t> et </a:t>
            </a:r>
            <a:r>
              <a:rPr lang="en-US" sz="1400" dirty="0" err="1">
                <a:solidFill>
                  <a:schemeClr val="bg1"/>
                </a:solidFill>
              </a:rPr>
              <a:t>composants</a:t>
            </a:r>
            <a:endParaRPr lang="en-US" sz="14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C- </a:t>
            </a:r>
            <a:r>
              <a:rPr lang="en-US" sz="1400" dirty="0" err="1">
                <a:solidFill>
                  <a:schemeClr val="bg1"/>
                </a:solidFill>
              </a:rPr>
              <a:t>Exemple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prothèse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bionique</a:t>
            </a:r>
            <a:r>
              <a:rPr lang="en-US" sz="1400" dirty="0">
                <a:solidFill>
                  <a:schemeClr val="bg1"/>
                </a:solidFill>
              </a:rPr>
              <a:t> : BeBiomic3</a:t>
            </a:r>
          </a:p>
          <a:p>
            <a:pPr marL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D- Les </a:t>
            </a:r>
            <a:r>
              <a:rPr lang="en-US" sz="1400" dirty="0" err="1">
                <a:solidFill>
                  <a:schemeClr val="bg1"/>
                </a:solidFill>
              </a:rPr>
              <a:t>limites</a:t>
            </a:r>
            <a:r>
              <a:rPr lang="en-US" sz="1400" dirty="0">
                <a:solidFill>
                  <a:schemeClr val="bg1"/>
                </a:solidFill>
              </a:rPr>
              <a:t> des </a:t>
            </a:r>
            <a:r>
              <a:rPr lang="en-US" sz="1400" dirty="0" err="1">
                <a:solidFill>
                  <a:schemeClr val="bg1"/>
                </a:solidFill>
              </a:rPr>
              <a:t>prothèses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actuelles</a:t>
            </a:r>
            <a:endParaRPr lang="en-US" sz="14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r>
              <a:rPr lang="en-US" sz="1400" u="sng" dirty="0">
                <a:solidFill>
                  <a:schemeClr val="bg1"/>
                </a:solidFill>
              </a:rPr>
              <a:t>4) Main </a:t>
            </a:r>
            <a:r>
              <a:rPr lang="en-US" sz="1400" u="sng" dirty="0" err="1">
                <a:solidFill>
                  <a:schemeClr val="bg1"/>
                </a:solidFill>
              </a:rPr>
              <a:t>bionique</a:t>
            </a:r>
            <a:r>
              <a:rPr lang="en-US" sz="1400" u="sng" dirty="0">
                <a:solidFill>
                  <a:schemeClr val="bg1"/>
                </a:solidFill>
              </a:rPr>
              <a:t> et </a:t>
            </a:r>
            <a:r>
              <a:rPr lang="en-US" sz="1400" u="sng" dirty="0" err="1">
                <a:solidFill>
                  <a:schemeClr val="bg1"/>
                </a:solidFill>
              </a:rPr>
              <a:t>étique</a:t>
            </a:r>
            <a:endParaRPr lang="en-US" sz="1400" u="sng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A- </a:t>
            </a:r>
            <a:r>
              <a:rPr lang="en-US" sz="1400" dirty="0" err="1">
                <a:solidFill>
                  <a:schemeClr val="bg1"/>
                </a:solidFill>
              </a:rPr>
              <a:t>Vers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l’homme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bionique</a:t>
            </a:r>
            <a:r>
              <a:rPr lang="en-US" sz="1400" dirty="0">
                <a:solidFill>
                  <a:schemeClr val="bg1"/>
                </a:solidFill>
              </a:rPr>
              <a:t>?</a:t>
            </a:r>
          </a:p>
          <a:p>
            <a:pPr marL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B- </a:t>
            </a:r>
            <a:r>
              <a:rPr lang="en-US" sz="1400" dirty="0" err="1">
                <a:solidFill>
                  <a:schemeClr val="bg1"/>
                </a:solidFill>
              </a:rPr>
              <a:t>L’engoument</a:t>
            </a:r>
            <a:r>
              <a:rPr lang="en-US" sz="1400" dirty="0">
                <a:solidFill>
                  <a:schemeClr val="bg1"/>
                </a:solidFill>
              </a:rPr>
              <a:t> pour la main </a:t>
            </a:r>
            <a:r>
              <a:rPr lang="en-US" sz="1400" dirty="0" err="1">
                <a:solidFill>
                  <a:schemeClr val="bg1"/>
                </a:solidFill>
              </a:rPr>
              <a:t>bionique</a:t>
            </a:r>
            <a:endParaRPr lang="en-US" sz="14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C- La recherche des performances</a:t>
            </a:r>
          </a:p>
          <a:p>
            <a:pPr marL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D- A </a:t>
            </a:r>
            <a:r>
              <a:rPr lang="en-US" sz="1400" dirty="0" err="1">
                <a:solidFill>
                  <a:schemeClr val="bg1"/>
                </a:solidFill>
              </a:rPr>
              <a:t>l’aube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d’une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révolution</a:t>
            </a:r>
            <a:endParaRPr lang="en-US" sz="14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buNone/>
            </a:pPr>
            <a:br>
              <a:rPr lang="en-US" sz="1400" u="sng" dirty="0">
                <a:solidFill>
                  <a:schemeClr val="bg1"/>
                </a:solidFill>
              </a:rPr>
            </a:br>
            <a:r>
              <a:rPr lang="en-US" sz="1400" u="sng" dirty="0">
                <a:solidFill>
                  <a:schemeClr val="bg1"/>
                </a:solidFill>
              </a:rPr>
              <a:t>5) Conclusion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383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AACE35A-DD26-4C0E-81A5-8C18F7390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9E871BE-68DD-43BE-B3DB-E11D2B540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08051" y="1262092"/>
            <a:ext cx="4369702" cy="4364402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9C71155-FE2E-4DAD-A34B-04706245E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02742" y="3407199"/>
            <a:ext cx="2032000" cy="43602"/>
          </a:xfrm>
          <a:custGeom>
            <a:avLst/>
            <a:gdLst>
              <a:gd name="connsiteX0" fmla="*/ 103232 w 2032000"/>
              <a:gd name="connsiteY0" fmla="*/ 0 h 43602"/>
              <a:gd name="connsiteX1" fmla="*/ 114609 w 2032000"/>
              <a:gd name="connsiteY1" fmla="*/ 529 h 43602"/>
              <a:gd name="connsiteX2" fmla="*/ 124663 w 2032000"/>
              <a:gd name="connsiteY2" fmla="*/ 1588 h 43602"/>
              <a:gd name="connsiteX3" fmla="*/ 133394 w 2032000"/>
              <a:gd name="connsiteY3" fmla="*/ 3440 h 43602"/>
              <a:gd name="connsiteX4" fmla="*/ 141067 w 2032000"/>
              <a:gd name="connsiteY4" fmla="*/ 6085 h 43602"/>
              <a:gd name="connsiteX5" fmla="*/ 147946 w 2032000"/>
              <a:gd name="connsiteY5" fmla="*/ 8731 h 43602"/>
              <a:gd name="connsiteX6" fmla="*/ 154032 w 2032000"/>
              <a:gd name="connsiteY6" fmla="*/ 11377 h 43602"/>
              <a:gd name="connsiteX7" fmla="*/ 160382 w 2032000"/>
              <a:gd name="connsiteY7" fmla="*/ 14552 h 43602"/>
              <a:gd name="connsiteX8" fmla="*/ 166732 w 2032000"/>
              <a:gd name="connsiteY8" fmla="*/ 17727 h 43602"/>
              <a:gd name="connsiteX9" fmla="*/ 172817 w 2032000"/>
              <a:gd name="connsiteY9" fmla="*/ 20902 h 43602"/>
              <a:gd name="connsiteX10" fmla="*/ 179696 w 2032000"/>
              <a:gd name="connsiteY10" fmla="*/ 23548 h 43602"/>
              <a:gd name="connsiteX11" fmla="*/ 187369 w 2032000"/>
              <a:gd name="connsiteY11" fmla="*/ 25929 h 43602"/>
              <a:gd name="connsiteX12" fmla="*/ 196100 w 2032000"/>
              <a:gd name="connsiteY12" fmla="*/ 27781 h 43602"/>
              <a:gd name="connsiteX13" fmla="*/ 206155 w 2032000"/>
              <a:gd name="connsiteY13" fmla="*/ 29104 h 43602"/>
              <a:gd name="connsiteX14" fmla="*/ 217532 w 2032000"/>
              <a:gd name="connsiteY14" fmla="*/ 29369 h 43602"/>
              <a:gd name="connsiteX15" fmla="*/ 228909 w 2032000"/>
              <a:gd name="connsiteY15" fmla="*/ 29104 h 43602"/>
              <a:gd name="connsiteX16" fmla="*/ 238963 w 2032000"/>
              <a:gd name="connsiteY16" fmla="*/ 27781 h 43602"/>
              <a:gd name="connsiteX17" fmla="*/ 247694 w 2032000"/>
              <a:gd name="connsiteY17" fmla="*/ 25929 h 43602"/>
              <a:gd name="connsiteX18" fmla="*/ 255367 w 2032000"/>
              <a:gd name="connsiteY18" fmla="*/ 23548 h 43602"/>
              <a:gd name="connsiteX19" fmla="*/ 262246 w 2032000"/>
              <a:gd name="connsiteY19" fmla="*/ 20902 h 43602"/>
              <a:gd name="connsiteX20" fmla="*/ 268332 w 2032000"/>
              <a:gd name="connsiteY20" fmla="*/ 17727 h 43602"/>
              <a:gd name="connsiteX21" fmla="*/ 274682 w 2032000"/>
              <a:gd name="connsiteY21" fmla="*/ 14552 h 43602"/>
              <a:gd name="connsiteX22" fmla="*/ 281032 w 2032000"/>
              <a:gd name="connsiteY22" fmla="*/ 11377 h 43602"/>
              <a:gd name="connsiteX23" fmla="*/ 287117 w 2032000"/>
              <a:gd name="connsiteY23" fmla="*/ 8731 h 43602"/>
              <a:gd name="connsiteX24" fmla="*/ 293996 w 2032000"/>
              <a:gd name="connsiteY24" fmla="*/ 6085 h 43602"/>
              <a:gd name="connsiteX25" fmla="*/ 301669 w 2032000"/>
              <a:gd name="connsiteY25" fmla="*/ 3440 h 43602"/>
              <a:gd name="connsiteX26" fmla="*/ 310400 w 2032000"/>
              <a:gd name="connsiteY26" fmla="*/ 1588 h 43602"/>
              <a:gd name="connsiteX27" fmla="*/ 320455 w 2032000"/>
              <a:gd name="connsiteY27" fmla="*/ 529 h 43602"/>
              <a:gd name="connsiteX28" fmla="*/ 331832 w 2032000"/>
              <a:gd name="connsiteY28" fmla="*/ 0 h 43602"/>
              <a:gd name="connsiteX29" fmla="*/ 343209 w 2032000"/>
              <a:gd name="connsiteY29" fmla="*/ 529 h 43602"/>
              <a:gd name="connsiteX30" fmla="*/ 353263 w 2032000"/>
              <a:gd name="connsiteY30" fmla="*/ 1588 h 43602"/>
              <a:gd name="connsiteX31" fmla="*/ 361994 w 2032000"/>
              <a:gd name="connsiteY31" fmla="*/ 3440 h 43602"/>
              <a:gd name="connsiteX32" fmla="*/ 369667 w 2032000"/>
              <a:gd name="connsiteY32" fmla="*/ 6085 h 43602"/>
              <a:gd name="connsiteX33" fmla="*/ 376546 w 2032000"/>
              <a:gd name="connsiteY33" fmla="*/ 8731 h 43602"/>
              <a:gd name="connsiteX34" fmla="*/ 382632 w 2032000"/>
              <a:gd name="connsiteY34" fmla="*/ 11377 h 43602"/>
              <a:gd name="connsiteX35" fmla="*/ 388982 w 2032000"/>
              <a:gd name="connsiteY35" fmla="*/ 14552 h 43602"/>
              <a:gd name="connsiteX36" fmla="*/ 395332 w 2032000"/>
              <a:gd name="connsiteY36" fmla="*/ 17727 h 43602"/>
              <a:gd name="connsiteX37" fmla="*/ 401417 w 2032000"/>
              <a:gd name="connsiteY37" fmla="*/ 20902 h 43602"/>
              <a:gd name="connsiteX38" fmla="*/ 408296 w 2032000"/>
              <a:gd name="connsiteY38" fmla="*/ 23548 h 43602"/>
              <a:gd name="connsiteX39" fmla="*/ 415969 w 2032000"/>
              <a:gd name="connsiteY39" fmla="*/ 25929 h 43602"/>
              <a:gd name="connsiteX40" fmla="*/ 424700 w 2032000"/>
              <a:gd name="connsiteY40" fmla="*/ 27781 h 43602"/>
              <a:gd name="connsiteX41" fmla="*/ 434755 w 2032000"/>
              <a:gd name="connsiteY41" fmla="*/ 29104 h 43602"/>
              <a:gd name="connsiteX42" fmla="*/ 446132 w 2032000"/>
              <a:gd name="connsiteY42" fmla="*/ 29369 h 43602"/>
              <a:gd name="connsiteX43" fmla="*/ 457509 w 2032000"/>
              <a:gd name="connsiteY43" fmla="*/ 29104 h 43602"/>
              <a:gd name="connsiteX44" fmla="*/ 467563 w 2032000"/>
              <a:gd name="connsiteY44" fmla="*/ 27781 h 43602"/>
              <a:gd name="connsiteX45" fmla="*/ 476294 w 2032000"/>
              <a:gd name="connsiteY45" fmla="*/ 25929 h 43602"/>
              <a:gd name="connsiteX46" fmla="*/ 483967 w 2032000"/>
              <a:gd name="connsiteY46" fmla="*/ 23548 h 43602"/>
              <a:gd name="connsiteX47" fmla="*/ 490846 w 2032000"/>
              <a:gd name="connsiteY47" fmla="*/ 20902 h 43602"/>
              <a:gd name="connsiteX48" fmla="*/ 496932 w 2032000"/>
              <a:gd name="connsiteY48" fmla="*/ 17727 h 43602"/>
              <a:gd name="connsiteX49" fmla="*/ 503282 w 2032000"/>
              <a:gd name="connsiteY49" fmla="*/ 14552 h 43602"/>
              <a:gd name="connsiteX50" fmla="*/ 509632 w 2032000"/>
              <a:gd name="connsiteY50" fmla="*/ 11377 h 43602"/>
              <a:gd name="connsiteX51" fmla="*/ 515717 w 2032000"/>
              <a:gd name="connsiteY51" fmla="*/ 8731 h 43602"/>
              <a:gd name="connsiteX52" fmla="*/ 522596 w 2032000"/>
              <a:gd name="connsiteY52" fmla="*/ 6085 h 43602"/>
              <a:gd name="connsiteX53" fmla="*/ 530269 w 2032000"/>
              <a:gd name="connsiteY53" fmla="*/ 3440 h 43602"/>
              <a:gd name="connsiteX54" fmla="*/ 539000 w 2032000"/>
              <a:gd name="connsiteY54" fmla="*/ 1588 h 43602"/>
              <a:gd name="connsiteX55" fmla="*/ 549055 w 2032000"/>
              <a:gd name="connsiteY55" fmla="*/ 529 h 43602"/>
              <a:gd name="connsiteX56" fmla="*/ 560167 w 2032000"/>
              <a:gd name="connsiteY56" fmla="*/ 0 h 43602"/>
              <a:gd name="connsiteX57" fmla="*/ 571809 w 2032000"/>
              <a:gd name="connsiteY57" fmla="*/ 529 h 43602"/>
              <a:gd name="connsiteX58" fmla="*/ 581863 w 2032000"/>
              <a:gd name="connsiteY58" fmla="*/ 1588 h 43602"/>
              <a:gd name="connsiteX59" fmla="*/ 590594 w 2032000"/>
              <a:gd name="connsiteY59" fmla="*/ 3440 h 43602"/>
              <a:gd name="connsiteX60" fmla="*/ 598267 w 2032000"/>
              <a:gd name="connsiteY60" fmla="*/ 6085 h 43602"/>
              <a:gd name="connsiteX61" fmla="*/ 605146 w 2032000"/>
              <a:gd name="connsiteY61" fmla="*/ 8731 h 43602"/>
              <a:gd name="connsiteX62" fmla="*/ 611232 w 2032000"/>
              <a:gd name="connsiteY62" fmla="*/ 11377 h 43602"/>
              <a:gd name="connsiteX63" fmla="*/ 617582 w 2032000"/>
              <a:gd name="connsiteY63" fmla="*/ 14552 h 43602"/>
              <a:gd name="connsiteX64" fmla="*/ 623932 w 2032000"/>
              <a:gd name="connsiteY64" fmla="*/ 17727 h 43602"/>
              <a:gd name="connsiteX65" fmla="*/ 630017 w 2032000"/>
              <a:gd name="connsiteY65" fmla="*/ 20902 h 43602"/>
              <a:gd name="connsiteX66" fmla="*/ 636896 w 2032000"/>
              <a:gd name="connsiteY66" fmla="*/ 23548 h 43602"/>
              <a:gd name="connsiteX67" fmla="*/ 644569 w 2032000"/>
              <a:gd name="connsiteY67" fmla="*/ 25929 h 43602"/>
              <a:gd name="connsiteX68" fmla="*/ 653300 w 2032000"/>
              <a:gd name="connsiteY68" fmla="*/ 27781 h 43602"/>
              <a:gd name="connsiteX69" fmla="*/ 663355 w 2032000"/>
              <a:gd name="connsiteY69" fmla="*/ 29104 h 43602"/>
              <a:gd name="connsiteX70" fmla="*/ 674732 w 2032000"/>
              <a:gd name="connsiteY70" fmla="*/ 29369 h 43602"/>
              <a:gd name="connsiteX71" fmla="*/ 686109 w 2032000"/>
              <a:gd name="connsiteY71" fmla="*/ 29104 h 43602"/>
              <a:gd name="connsiteX72" fmla="*/ 696163 w 2032000"/>
              <a:gd name="connsiteY72" fmla="*/ 27781 h 43602"/>
              <a:gd name="connsiteX73" fmla="*/ 704894 w 2032000"/>
              <a:gd name="connsiteY73" fmla="*/ 25929 h 43602"/>
              <a:gd name="connsiteX74" fmla="*/ 712567 w 2032000"/>
              <a:gd name="connsiteY74" fmla="*/ 23548 h 43602"/>
              <a:gd name="connsiteX75" fmla="*/ 719446 w 2032000"/>
              <a:gd name="connsiteY75" fmla="*/ 20902 h 43602"/>
              <a:gd name="connsiteX76" fmla="*/ 725532 w 2032000"/>
              <a:gd name="connsiteY76" fmla="*/ 17727 h 43602"/>
              <a:gd name="connsiteX77" fmla="*/ 738232 w 2032000"/>
              <a:gd name="connsiteY77" fmla="*/ 11377 h 43602"/>
              <a:gd name="connsiteX78" fmla="*/ 744317 w 2032000"/>
              <a:gd name="connsiteY78" fmla="*/ 8731 h 43602"/>
              <a:gd name="connsiteX79" fmla="*/ 751196 w 2032000"/>
              <a:gd name="connsiteY79" fmla="*/ 6085 h 43602"/>
              <a:gd name="connsiteX80" fmla="*/ 758869 w 2032000"/>
              <a:gd name="connsiteY80" fmla="*/ 3440 h 43602"/>
              <a:gd name="connsiteX81" fmla="*/ 767600 w 2032000"/>
              <a:gd name="connsiteY81" fmla="*/ 1588 h 43602"/>
              <a:gd name="connsiteX82" fmla="*/ 777655 w 2032000"/>
              <a:gd name="connsiteY82" fmla="*/ 529 h 43602"/>
              <a:gd name="connsiteX83" fmla="*/ 789032 w 2032000"/>
              <a:gd name="connsiteY83" fmla="*/ 0 h 43602"/>
              <a:gd name="connsiteX84" fmla="*/ 800409 w 2032000"/>
              <a:gd name="connsiteY84" fmla="*/ 529 h 43602"/>
              <a:gd name="connsiteX85" fmla="*/ 810463 w 2032000"/>
              <a:gd name="connsiteY85" fmla="*/ 1588 h 43602"/>
              <a:gd name="connsiteX86" fmla="*/ 819194 w 2032000"/>
              <a:gd name="connsiteY86" fmla="*/ 3440 h 43602"/>
              <a:gd name="connsiteX87" fmla="*/ 826867 w 2032000"/>
              <a:gd name="connsiteY87" fmla="*/ 6085 h 43602"/>
              <a:gd name="connsiteX88" fmla="*/ 833746 w 2032000"/>
              <a:gd name="connsiteY88" fmla="*/ 8731 h 43602"/>
              <a:gd name="connsiteX89" fmla="*/ 839832 w 2032000"/>
              <a:gd name="connsiteY89" fmla="*/ 11377 h 43602"/>
              <a:gd name="connsiteX90" fmla="*/ 846182 w 2032000"/>
              <a:gd name="connsiteY90" fmla="*/ 14552 h 43602"/>
              <a:gd name="connsiteX91" fmla="*/ 852532 w 2032000"/>
              <a:gd name="connsiteY91" fmla="*/ 17727 h 43602"/>
              <a:gd name="connsiteX92" fmla="*/ 858617 w 2032000"/>
              <a:gd name="connsiteY92" fmla="*/ 20902 h 43602"/>
              <a:gd name="connsiteX93" fmla="*/ 865496 w 2032000"/>
              <a:gd name="connsiteY93" fmla="*/ 23548 h 43602"/>
              <a:gd name="connsiteX94" fmla="*/ 873169 w 2032000"/>
              <a:gd name="connsiteY94" fmla="*/ 25929 h 43602"/>
              <a:gd name="connsiteX95" fmla="*/ 881900 w 2032000"/>
              <a:gd name="connsiteY95" fmla="*/ 27781 h 43602"/>
              <a:gd name="connsiteX96" fmla="*/ 891955 w 2032000"/>
              <a:gd name="connsiteY96" fmla="*/ 29104 h 43602"/>
              <a:gd name="connsiteX97" fmla="*/ 901700 w 2032000"/>
              <a:gd name="connsiteY97" fmla="*/ 29331 h 43602"/>
              <a:gd name="connsiteX98" fmla="*/ 911445 w 2032000"/>
              <a:gd name="connsiteY98" fmla="*/ 29104 h 43602"/>
              <a:gd name="connsiteX99" fmla="*/ 921499 w 2032000"/>
              <a:gd name="connsiteY99" fmla="*/ 27781 h 43602"/>
              <a:gd name="connsiteX100" fmla="*/ 930231 w 2032000"/>
              <a:gd name="connsiteY100" fmla="*/ 25929 h 43602"/>
              <a:gd name="connsiteX101" fmla="*/ 937904 w 2032000"/>
              <a:gd name="connsiteY101" fmla="*/ 23548 h 43602"/>
              <a:gd name="connsiteX102" fmla="*/ 944783 w 2032000"/>
              <a:gd name="connsiteY102" fmla="*/ 20902 h 43602"/>
              <a:gd name="connsiteX103" fmla="*/ 950868 w 2032000"/>
              <a:gd name="connsiteY103" fmla="*/ 17727 h 43602"/>
              <a:gd name="connsiteX104" fmla="*/ 957218 w 2032000"/>
              <a:gd name="connsiteY104" fmla="*/ 14552 h 43602"/>
              <a:gd name="connsiteX105" fmla="*/ 963568 w 2032000"/>
              <a:gd name="connsiteY105" fmla="*/ 11377 h 43602"/>
              <a:gd name="connsiteX106" fmla="*/ 969654 w 2032000"/>
              <a:gd name="connsiteY106" fmla="*/ 8731 h 43602"/>
              <a:gd name="connsiteX107" fmla="*/ 976533 w 2032000"/>
              <a:gd name="connsiteY107" fmla="*/ 6085 h 43602"/>
              <a:gd name="connsiteX108" fmla="*/ 984206 w 2032000"/>
              <a:gd name="connsiteY108" fmla="*/ 3440 h 43602"/>
              <a:gd name="connsiteX109" fmla="*/ 992937 w 2032000"/>
              <a:gd name="connsiteY109" fmla="*/ 1588 h 43602"/>
              <a:gd name="connsiteX110" fmla="*/ 1002991 w 2032000"/>
              <a:gd name="connsiteY110" fmla="*/ 529 h 43602"/>
              <a:gd name="connsiteX111" fmla="*/ 1014368 w 2032000"/>
              <a:gd name="connsiteY111" fmla="*/ 0 h 43602"/>
              <a:gd name="connsiteX112" fmla="*/ 1016000 w 2032000"/>
              <a:gd name="connsiteY112" fmla="*/ 76 h 43602"/>
              <a:gd name="connsiteX113" fmla="*/ 1017632 w 2032000"/>
              <a:gd name="connsiteY113" fmla="*/ 0 h 43602"/>
              <a:gd name="connsiteX114" fmla="*/ 1029009 w 2032000"/>
              <a:gd name="connsiteY114" fmla="*/ 529 h 43602"/>
              <a:gd name="connsiteX115" fmla="*/ 1039063 w 2032000"/>
              <a:gd name="connsiteY115" fmla="*/ 1588 h 43602"/>
              <a:gd name="connsiteX116" fmla="*/ 1047794 w 2032000"/>
              <a:gd name="connsiteY116" fmla="*/ 3440 h 43602"/>
              <a:gd name="connsiteX117" fmla="*/ 1055467 w 2032000"/>
              <a:gd name="connsiteY117" fmla="*/ 6085 h 43602"/>
              <a:gd name="connsiteX118" fmla="*/ 1062346 w 2032000"/>
              <a:gd name="connsiteY118" fmla="*/ 8731 h 43602"/>
              <a:gd name="connsiteX119" fmla="*/ 1068432 w 2032000"/>
              <a:gd name="connsiteY119" fmla="*/ 11377 h 43602"/>
              <a:gd name="connsiteX120" fmla="*/ 1074782 w 2032000"/>
              <a:gd name="connsiteY120" fmla="*/ 14552 h 43602"/>
              <a:gd name="connsiteX121" fmla="*/ 1081132 w 2032000"/>
              <a:gd name="connsiteY121" fmla="*/ 17727 h 43602"/>
              <a:gd name="connsiteX122" fmla="*/ 1087217 w 2032000"/>
              <a:gd name="connsiteY122" fmla="*/ 20902 h 43602"/>
              <a:gd name="connsiteX123" fmla="*/ 1094096 w 2032000"/>
              <a:gd name="connsiteY123" fmla="*/ 23548 h 43602"/>
              <a:gd name="connsiteX124" fmla="*/ 1101769 w 2032000"/>
              <a:gd name="connsiteY124" fmla="*/ 25929 h 43602"/>
              <a:gd name="connsiteX125" fmla="*/ 1110501 w 2032000"/>
              <a:gd name="connsiteY125" fmla="*/ 27781 h 43602"/>
              <a:gd name="connsiteX126" fmla="*/ 1120555 w 2032000"/>
              <a:gd name="connsiteY126" fmla="*/ 29104 h 43602"/>
              <a:gd name="connsiteX127" fmla="*/ 1130300 w 2032000"/>
              <a:gd name="connsiteY127" fmla="*/ 29331 h 43602"/>
              <a:gd name="connsiteX128" fmla="*/ 1140045 w 2032000"/>
              <a:gd name="connsiteY128" fmla="*/ 29104 h 43602"/>
              <a:gd name="connsiteX129" fmla="*/ 1150100 w 2032000"/>
              <a:gd name="connsiteY129" fmla="*/ 27781 h 43602"/>
              <a:gd name="connsiteX130" fmla="*/ 1158831 w 2032000"/>
              <a:gd name="connsiteY130" fmla="*/ 25929 h 43602"/>
              <a:gd name="connsiteX131" fmla="*/ 1166504 w 2032000"/>
              <a:gd name="connsiteY131" fmla="*/ 23548 h 43602"/>
              <a:gd name="connsiteX132" fmla="*/ 1173383 w 2032000"/>
              <a:gd name="connsiteY132" fmla="*/ 20902 h 43602"/>
              <a:gd name="connsiteX133" fmla="*/ 1179468 w 2032000"/>
              <a:gd name="connsiteY133" fmla="*/ 17727 h 43602"/>
              <a:gd name="connsiteX134" fmla="*/ 1185818 w 2032000"/>
              <a:gd name="connsiteY134" fmla="*/ 14552 h 43602"/>
              <a:gd name="connsiteX135" fmla="*/ 1192168 w 2032000"/>
              <a:gd name="connsiteY135" fmla="*/ 11377 h 43602"/>
              <a:gd name="connsiteX136" fmla="*/ 1198254 w 2032000"/>
              <a:gd name="connsiteY136" fmla="*/ 8731 h 43602"/>
              <a:gd name="connsiteX137" fmla="*/ 1205133 w 2032000"/>
              <a:gd name="connsiteY137" fmla="*/ 6085 h 43602"/>
              <a:gd name="connsiteX138" fmla="*/ 1212806 w 2032000"/>
              <a:gd name="connsiteY138" fmla="*/ 3440 h 43602"/>
              <a:gd name="connsiteX139" fmla="*/ 1221537 w 2032000"/>
              <a:gd name="connsiteY139" fmla="*/ 1588 h 43602"/>
              <a:gd name="connsiteX140" fmla="*/ 1231591 w 2032000"/>
              <a:gd name="connsiteY140" fmla="*/ 529 h 43602"/>
              <a:gd name="connsiteX141" fmla="*/ 1242968 w 2032000"/>
              <a:gd name="connsiteY141" fmla="*/ 0 h 43602"/>
              <a:gd name="connsiteX142" fmla="*/ 1254345 w 2032000"/>
              <a:gd name="connsiteY142" fmla="*/ 529 h 43602"/>
              <a:gd name="connsiteX143" fmla="*/ 1264400 w 2032000"/>
              <a:gd name="connsiteY143" fmla="*/ 1588 h 43602"/>
              <a:gd name="connsiteX144" fmla="*/ 1273131 w 2032000"/>
              <a:gd name="connsiteY144" fmla="*/ 3440 h 43602"/>
              <a:gd name="connsiteX145" fmla="*/ 1280804 w 2032000"/>
              <a:gd name="connsiteY145" fmla="*/ 6085 h 43602"/>
              <a:gd name="connsiteX146" fmla="*/ 1287683 w 2032000"/>
              <a:gd name="connsiteY146" fmla="*/ 8731 h 43602"/>
              <a:gd name="connsiteX147" fmla="*/ 1293768 w 2032000"/>
              <a:gd name="connsiteY147" fmla="*/ 11377 h 43602"/>
              <a:gd name="connsiteX148" fmla="*/ 1300118 w 2032000"/>
              <a:gd name="connsiteY148" fmla="*/ 14552 h 43602"/>
              <a:gd name="connsiteX149" fmla="*/ 1306468 w 2032000"/>
              <a:gd name="connsiteY149" fmla="*/ 17727 h 43602"/>
              <a:gd name="connsiteX150" fmla="*/ 1312554 w 2032000"/>
              <a:gd name="connsiteY150" fmla="*/ 20902 h 43602"/>
              <a:gd name="connsiteX151" fmla="*/ 1319433 w 2032000"/>
              <a:gd name="connsiteY151" fmla="*/ 23548 h 43602"/>
              <a:gd name="connsiteX152" fmla="*/ 1327106 w 2032000"/>
              <a:gd name="connsiteY152" fmla="*/ 25929 h 43602"/>
              <a:gd name="connsiteX153" fmla="*/ 1335837 w 2032000"/>
              <a:gd name="connsiteY153" fmla="*/ 27781 h 43602"/>
              <a:gd name="connsiteX154" fmla="*/ 1345891 w 2032000"/>
              <a:gd name="connsiteY154" fmla="*/ 29104 h 43602"/>
              <a:gd name="connsiteX155" fmla="*/ 1357268 w 2032000"/>
              <a:gd name="connsiteY155" fmla="*/ 29369 h 43602"/>
              <a:gd name="connsiteX156" fmla="*/ 1368645 w 2032000"/>
              <a:gd name="connsiteY156" fmla="*/ 29104 h 43602"/>
              <a:gd name="connsiteX157" fmla="*/ 1378700 w 2032000"/>
              <a:gd name="connsiteY157" fmla="*/ 27781 h 43602"/>
              <a:gd name="connsiteX158" fmla="*/ 1387431 w 2032000"/>
              <a:gd name="connsiteY158" fmla="*/ 25929 h 43602"/>
              <a:gd name="connsiteX159" fmla="*/ 1395104 w 2032000"/>
              <a:gd name="connsiteY159" fmla="*/ 23548 h 43602"/>
              <a:gd name="connsiteX160" fmla="*/ 1401983 w 2032000"/>
              <a:gd name="connsiteY160" fmla="*/ 20902 h 43602"/>
              <a:gd name="connsiteX161" fmla="*/ 1408068 w 2032000"/>
              <a:gd name="connsiteY161" fmla="*/ 17727 h 43602"/>
              <a:gd name="connsiteX162" fmla="*/ 1414418 w 2032000"/>
              <a:gd name="connsiteY162" fmla="*/ 14552 h 43602"/>
              <a:gd name="connsiteX163" fmla="*/ 1420768 w 2032000"/>
              <a:gd name="connsiteY163" fmla="*/ 11377 h 43602"/>
              <a:gd name="connsiteX164" fmla="*/ 1426854 w 2032000"/>
              <a:gd name="connsiteY164" fmla="*/ 8731 h 43602"/>
              <a:gd name="connsiteX165" fmla="*/ 1433733 w 2032000"/>
              <a:gd name="connsiteY165" fmla="*/ 6085 h 43602"/>
              <a:gd name="connsiteX166" fmla="*/ 1441406 w 2032000"/>
              <a:gd name="connsiteY166" fmla="*/ 3440 h 43602"/>
              <a:gd name="connsiteX167" fmla="*/ 1450137 w 2032000"/>
              <a:gd name="connsiteY167" fmla="*/ 1588 h 43602"/>
              <a:gd name="connsiteX168" fmla="*/ 1460191 w 2032000"/>
              <a:gd name="connsiteY168" fmla="*/ 529 h 43602"/>
              <a:gd name="connsiteX169" fmla="*/ 1471304 w 2032000"/>
              <a:gd name="connsiteY169" fmla="*/ 0 h 43602"/>
              <a:gd name="connsiteX170" fmla="*/ 1482945 w 2032000"/>
              <a:gd name="connsiteY170" fmla="*/ 529 h 43602"/>
              <a:gd name="connsiteX171" fmla="*/ 1493000 w 2032000"/>
              <a:gd name="connsiteY171" fmla="*/ 1588 h 43602"/>
              <a:gd name="connsiteX172" fmla="*/ 1501731 w 2032000"/>
              <a:gd name="connsiteY172" fmla="*/ 3440 h 43602"/>
              <a:gd name="connsiteX173" fmla="*/ 1509404 w 2032000"/>
              <a:gd name="connsiteY173" fmla="*/ 6085 h 43602"/>
              <a:gd name="connsiteX174" fmla="*/ 1516283 w 2032000"/>
              <a:gd name="connsiteY174" fmla="*/ 8731 h 43602"/>
              <a:gd name="connsiteX175" fmla="*/ 1522368 w 2032000"/>
              <a:gd name="connsiteY175" fmla="*/ 11377 h 43602"/>
              <a:gd name="connsiteX176" fmla="*/ 1528718 w 2032000"/>
              <a:gd name="connsiteY176" fmla="*/ 14552 h 43602"/>
              <a:gd name="connsiteX177" fmla="*/ 1535068 w 2032000"/>
              <a:gd name="connsiteY177" fmla="*/ 17727 h 43602"/>
              <a:gd name="connsiteX178" fmla="*/ 1541154 w 2032000"/>
              <a:gd name="connsiteY178" fmla="*/ 20902 h 43602"/>
              <a:gd name="connsiteX179" fmla="*/ 1548033 w 2032000"/>
              <a:gd name="connsiteY179" fmla="*/ 23548 h 43602"/>
              <a:gd name="connsiteX180" fmla="*/ 1555706 w 2032000"/>
              <a:gd name="connsiteY180" fmla="*/ 25929 h 43602"/>
              <a:gd name="connsiteX181" fmla="*/ 1564437 w 2032000"/>
              <a:gd name="connsiteY181" fmla="*/ 27781 h 43602"/>
              <a:gd name="connsiteX182" fmla="*/ 1574491 w 2032000"/>
              <a:gd name="connsiteY182" fmla="*/ 29104 h 43602"/>
              <a:gd name="connsiteX183" fmla="*/ 1585868 w 2032000"/>
              <a:gd name="connsiteY183" fmla="*/ 29369 h 43602"/>
              <a:gd name="connsiteX184" fmla="*/ 1597245 w 2032000"/>
              <a:gd name="connsiteY184" fmla="*/ 29104 h 43602"/>
              <a:gd name="connsiteX185" fmla="*/ 1607300 w 2032000"/>
              <a:gd name="connsiteY185" fmla="*/ 27781 h 43602"/>
              <a:gd name="connsiteX186" fmla="*/ 1616031 w 2032000"/>
              <a:gd name="connsiteY186" fmla="*/ 25929 h 43602"/>
              <a:gd name="connsiteX187" fmla="*/ 1623704 w 2032000"/>
              <a:gd name="connsiteY187" fmla="*/ 23548 h 43602"/>
              <a:gd name="connsiteX188" fmla="*/ 1630583 w 2032000"/>
              <a:gd name="connsiteY188" fmla="*/ 20902 h 43602"/>
              <a:gd name="connsiteX189" fmla="*/ 1636668 w 2032000"/>
              <a:gd name="connsiteY189" fmla="*/ 17727 h 43602"/>
              <a:gd name="connsiteX190" fmla="*/ 1649368 w 2032000"/>
              <a:gd name="connsiteY190" fmla="*/ 11377 h 43602"/>
              <a:gd name="connsiteX191" fmla="*/ 1655454 w 2032000"/>
              <a:gd name="connsiteY191" fmla="*/ 8731 h 43602"/>
              <a:gd name="connsiteX192" fmla="*/ 1662333 w 2032000"/>
              <a:gd name="connsiteY192" fmla="*/ 6085 h 43602"/>
              <a:gd name="connsiteX193" fmla="*/ 1670006 w 2032000"/>
              <a:gd name="connsiteY193" fmla="*/ 3440 h 43602"/>
              <a:gd name="connsiteX194" fmla="*/ 1678737 w 2032000"/>
              <a:gd name="connsiteY194" fmla="*/ 1588 h 43602"/>
              <a:gd name="connsiteX195" fmla="*/ 1688791 w 2032000"/>
              <a:gd name="connsiteY195" fmla="*/ 529 h 43602"/>
              <a:gd name="connsiteX196" fmla="*/ 1700168 w 2032000"/>
              <a:gd name="connsiteY196" fmla="*/ 0 h 43602"/>
              <a:gd name="connsiteX197" fmla="*/ 1711545 w 2032000"/>
              <a:gd name="connsiteY197" fmla="*/ 529 h 43602"/>
              <a:gd name="connsiteX198" fmla="*/ 1721600 w 2032000"/>
              <a:gd name="connsiteY198" fmla="*/ 1588 h 43602"/>
              <a:gd name="connsiteX199" fmla="*/ 1730331 w 2032000"/>
              <a:gd name="connsiteY199" fmla="*/ 3440 h 43602"/>
              <a:gd name="connsiteX200" fmla="*/ 1738004 w 2032000"/>
              <a:gd name="connsiteY200" fmla="*/ 6085 h 43602"/>
              <a:gd name="connsiteX201" fmla="*/ 1744883 w 2032000"/>
              <a:gd name="connsiteY201" fmla="*/ 8731 h 43602"/>
              <a:gd name="connsiteX202" fmla="*/ 1750968 w 2032000"/>
              <a:gd name="connsiteY202" fmla="*/ 11377 h 43602"/>
              <a:gd name="connsiteX203" fmla="*/ 1757318 w 2032000"/>
              <a:gd name="connsiteY203" fmla="*/ 14552 h 43602"/>
              <a:gd name="connsiteX204" fmla="*/ 1763668 w 2032000"/>
              <a:gd name="connsiteY204" fmla="*/ 17727 h 43602"/>
              <a:gd name="connsiteX205" fmla="*/ 1769754 w 2032000"/>
              <a:gd name="connsiteY205" fmla="*/ 20902 h 43602"/>
              <a:gd name="connsiteX206" fmla="*/ 1776633 w 2032000"/>
              <a:gd name="connsiteY206" fmla="*/ 23548 h 43602"/>
              <a:gd name="connsiteX207" fmla="*/ 1784306 w 2032000"/>
              <a:gd name="connsiteY207" fmla="*/ 25929 h 43602"/>
              <a:gd name="connsiteX208" fmla="*/ 1793037 w 2032000"/>
              <a:gd name="connsiteY208" fmla="*/ 27781 h 43602"/>
              <a:gd name="connsiteX209" fmla="*/ 1803091 w 2032000"/>
              <a:gd name="connsiteY209" fmla="*/ 29104 h 43602"/>
              <a:gd name="connsiteX210" fmla="*/ 1814468 w 2032000"/>
              <a:gd name="connsiteY210" fmla="*/ 29369 h 43602"/>
              <a:gd name="connsiteX211" fmla="*/ 1825845 w 2032000"/>
              <a:gd name="connsiteY211" fmla="*/ 29104 h 43602"/>
              <a:gd name="connsiteX212" fmla="*/ 1835900 w 2032000"/>
              <a:gd name="connsiteY212" fmla="*/ 27781 h 43602"/>
              <a:gd name="connsiteX213" fmla="*/ 1844631 w 2032000"/>
              <a:gd name="connsiteY213" fmla="*/ 25929 h 43602"/>
              <a:gd name="connsiteX214" fmla="*/ 1852304 w 2032000"/>
              <a:gd name="connsiteY214" fmla="*/ 23548 h 43602"/>
              <a:gd name="connsiteX215" fmla="*/ 1859183 w 2032000"/>
              <a:gd name="connsiteY215" fmla="*/ 20902 h 43602"/>
              <a:gd name="connsiteX216" fmla="*/ 1865268 w 2032000"/>
              <a:gd name="connsiteY216" fmla="*/ 17727 h 43602"/>
              <a:gd name="connsiteX217" fmla="*/ 1871618 w 2032000"/>
              <a:gd name="connsiteY217" fmla="*/ 14552 h 43602"/>
              <a:gd name="connsiteX218" fmla="*/ 1877968 w 2032000"/>
              <a:gd name="connsiteY218" fmla="*/ 11377 h 43602"/>
              <a:gd name="connsiteX219" fmla="*/ 1884054 w 2032000"/>
              <a:gd name="connsiteY219" fmla="*/ 8731 h 43602"/>
              <a:gd name="connsiteX220" fmla="*/ 1890933 w 2032000"/>
              <a:gd name="connsiteY220" fmla="*/ 6085 h 43602"/>
              <a:gd name="connsiteX221" fmla="*/ 1898606 w 2032000"/>
              <a:gd name="connsiteY221" fmla="*/ 3440 h 43602"/>
              <a:gd name="connsiteX222" fmla="*/ 1907337 w 2032000"/>
              <a:gd name="connsiteY222" fmla="*/ 1588 h 43602"/>
              <a:gd name="connsiteX223" fmla="*/ 1917391 w 2032000"/>
              <a:gd name="connsiteY223" fmla="*/ 529 h 43602"/>
              <a:gd name="connsiteX224" fmla="*/ 1928768 w 2032000"/>
              <a:gd name="connsiteY224" fmla="*/ 0 h 43602"/>
              <a:gd name="connsiteX225" fmla="*/ 1940145 w 2032000"/>
              <a:gd name="connsiteY225" fmla="*/ 529 h 43602"/>
              <a:gd name="connsiteX226" fmla="*/ 1950200 w 2032000"/>
              <a:gd name="connsiteY226" fmla="*/ 1588 h 43602"/>
              <a:gd name="connsiteX227" fmla="*/ 1958931 w 2032000"/>
              <a:gd name="connsiteY227" fmla="*/ 3440 h 43602"/>
              <a:gd name="connsiteX228" fmla="*/ 1966604 w 2032000"/>
              <a:gd name="connsiteY228" fmla="*/ 6085 h 43602"/>
              <a:gd name="connsiteX229" fmla="*/ 1973483 w 2032000"/>
              <a:gd name="connsiteY229" fmla="*/ 8731 h 43602"/>
              <a:gd name="connsiteX230" fmla="*/ 1979568 w 2032000"/>
              <a:gd name="connsiteY230" fmla="*/ 11377 h 43602"/>
              <a:gd name="connsiteX231" fmla="*/ 1985918 w 2032000"/>
              <a:gd name="connsiteY231" fmla="*/ 14552 h 43602"/>
              <a:gd name="connsiteX232" fmla="*/ 1992268 w 2032000"/>
              <a:gd name="connsiteY232" fmla="*/ 17727 h 43602"/>
              <a:gd name="connsiteX233" fmla="*/ 1998354 w 2032000"/>
              <a:gd name="connsiteY233" fmla="*/ 20902 h 43602"/>
              <a:gd name="connsiteX234" fmla="*/ 2005233 w 2032000"/>
              <a:gd name="connsiteY234" fmla="*/ 23548 h 43602"/>
              <a:gd name="connsiteX235" fmla="*/ 2012906 w 2032000"/>
              <a:gd name="connsiteY235" fmla="*/ 25929 h 43602"/>
              <a:gd name="connsiteX236" fmla="*/ 2021637 w 2032000"/>
              <a:gd name="connsiteY236" fmla="*/ 27781 h 43602"/>
              <a:gd name="connsiteX237" fmla="*/ 2031691 w 2032000"/>
              <a:gd name="connsiteY237" fmla="*/ 29104 h 43602"/>
              <a:gd name="connsiteX238" fmla="*/ 2032000 w 2032000"/>
              <a:gd name="connsiteY238" fmla="*/ 29111 h 43602"/>
              <a:gd name="connsiteX239" fmla="*/ 2032000 w 2032000"/>
              <a:gd name="connsiteY239" fmla="*/ 43344 h 43602"/>
              <a:gd name="connsiteX240" fmla="*/ 2031691 w 2032000"/>
              <a:gd name="connsiteY240" fmla="*/ 43337 h 43602"/>
              <a:gd name="connsiteX241" fmla="*/ 2021637 w 2032000"/>
              <a:gd name="connsiteY241" fmla="*/ 42014 h 43602"/>
              <a:gd name="connsiteX242" fmla="*/ 2012906 w 2032000"/>
              <a:gd name="connsiteY242" fmla="*/ 40162 h 43602"/>
              <a:gd name="connsiteX243" fmla="*/ 2005233 w 2032000"/>
              <a:gd name="connsiteY243" fmla="*/ 37781 h 43602"/>
              <a:gd name="connsiteX244" fmla="*/ 1998354 w 2032000"/>
              <a:gd name="connsiteY244" fmla="*/ 35135 h 43602"/>
              <a:gd name="connsiteX245" fmla="*/ 1992268 w 2032000"/>
              <a:gd name="connsiteY245" fmla="*/ 31960 h 43602"/>
              <a:gd name="connsiteX246" fmla="*/ 1985918 w 2032000"/>
              <a:gd name="connsiteY246" fmla="*/ 28785 h 43602"/>
              <a:gd name="connsiteX247" fmla="*/ 1979568 w 2032000"/>
              <a:gd name="connsiteY247" fmla="*/ 25610 h 43602"/>
              <a:gd name="connsiteX248" fmla="*/ 1973483 w 2032000"/>
              <a:gd name="connsiteY248" fmla="*/ 22964 h 43602"/>
              <a:gd name="connsiteX249" fmla="*/ 1966604 w 2032000"/>
              <a:gd name="connsiteY249" fmla="*/ 20318 h 43602"/>
              <a:gd name="connsiteX250" fmla="*/ 1958931 w 2032000"/>
              <a:gd name="connsiteY250" fmla="*/ 17673 h 43602"/>
              <a:gd name="connsiteX251" fmla="*/ 1950200 w 2032000"/>
              <a:gd name="connsiteY251" fmla="*/ 15821 h 43602"/>
              <a:gd name="connsiteX252" fmla="*/ 1940145 w 2032000"/>
              <a:gd name="connsiteY252" fmla="*/ 14762 h 43602"/>
              <a:gd name="connsiteX253" fmla="*/ 1928768 w 2032000"/>
              <a:gd name="connsiteY253" fmla="*/ 14233 h 43602"/>
              <a:gd name="connsiteX254" fmla="*/ 1917391 w 2032000"/>
              <a:gd name="connsiteY254" fmla="*/ 14762 h 43602"/>
              <a:gd name="connsiteX255" fmla="*/ 1907337 w 2032000"/>
              <a:gd name="connsiteY255" fmla="*/ 15821 h 43602"/>
              <a:gd name="connsiteX256" fmla="*/ 1898606 w 2032000"/>
              <a:gd name="connsiteY256" fmla="*/ 17673 h 43602"/>
              <a:gd name="connsiteX257" fmla="*/ 1890933 w 2032000"/>
              <a:gd name="connsiteY257" fmla="*/ 20318 h 43602"/>
              <a:gd name="connsiteX258" fmla="*/ 1884054 w 2032000"/>
              <a:gd name="connsiteY258" fmla="*/ 22964 h 43602"/>
              <a:gd name="connsiteX259" fmla="*/ 1877968 w 2032000"/>
              <a:gd name="connsiteY259" fmla="*/ 25610 h 43602"/>
              <a:gd name="connsiteX260" fmla="*/ 1871618 w 2032000"/>
              <a:gd name="connsiteY260" fmla="*/ 28785 h 43602"/>
              <a:gd name="connsiteX261" fmla="*/ 1865268 w 2032000"/>
              <a:gd name="connsiteY261" fmla="*/ 31960 h 43602"/>
              <a:gd name="connsiteX262" fmla="*/ 1859183 w 2032000"/>
              <a:gd name="connsiteY262" fmla="*/ 35135 h 43602"/>
              <a:gd name="connsiteX263" fmla="*/ 1852304 w 2032000"/>
              <a:gd name="connsiteY263" fmla="*/ 37781 h 43602"/>
              <a:gd name="connsiteX264" fmla="*/ 1844631 w 2032000"/>
              <a:gd name="connsiteY264" fmla="*/ 40162 h 43602"/>
              <a:gd name="connsiteX265" fmla="*/ 1835900 w 2032000"/>
              <a:gd name="connsiteY265" fmla="*/ 42014 h 43602"/>
              <a:gd name="connsiteX266" fmla="*/ 1825845 w 2032000"/>
              <a:gd name="connsiteY266" fmla="*/ 43337 h 43602"/>
              <a:gd name="connsiteX267" fmla="*/ 1814468 w 2032000"/>
              <a:gd name="connsiteY267" fmla="*/ 43602 h 43602"/>
              <a:gd name="connsiteX268" fmla="*/ 1803091 w 2032000"/>
              <a:gd name="connsiteY268" fmla="*/ 43337 h 43602"/>
              <a:gd name="connsiteX269" fmla="*/ 1793037 w 2032000"/>
              <a:gd name="connsiteY269" fmla="*/ 42014 h 43602"/>
              <a:gd name="connsiteX270" fmla="*/ 1784306 w 2032000"/>
              <a:gd name="connsiteY270" fmla="*/ 40162 h 43602"/>
              <a:gd name="connsiteX271" fmla="*/ 1776633 w 2032000"/>
              <a:gd name="connsiteY271" fmla="*/ 37781 h 43602"/>
              <a:gd name="connsiteX272" fmla="*/ 1769754 w 2032000"/>
              <a:gd name="connsiteY272" fmla="*/ 35135 h 43602"/>
              <a:gd name="connsiteX273" fmla="*/ 1763668 w 2032000"/>
              <a:gd name="connsiteY273" fmla="*/ 31960 h 43602"/>
              <a:gd name="connsiteX274" fmla="*/ 1757318 w 2032000"/>
              <a:gd name="connsiteY274" fmla="*/ 28785 h 43602"/>
              <a:gd name="connsiteX275" fmla="*/ 1750968 w 2032000"/>
              <a:gd name="connsiteY275" fmla="*/ 25610 h 43602"/>
              <a:gd name="connsiteX276" fmla="*/ 1744883 w 2032000"/>
              <a:gd name="connsiteY276" fmla="*/ 22964 h 43602"/>
              <a:gd name="connsiteX277" fmla="*/ 1738004 w 2032000"/>
              <a:gd name="connsiteY277" fmla="*/ 20318 h 43602"/>
              <a:gd name="connsiteX278" fmla="*/ 1730331 w 2032000"/>
              <a:gd name="connsiteY278" fmla="*/ 17673 h 43602"/>
              <a:gd name="connsiteX279" fmla="*/ 1721600 w 2032000"/>
              <a:gd name="connsiteY279" fmla="*/ 15821 h 43602"/>
              <a:gd name="connsiteX280" fmla="*/ 1711545 w 2032000"/>
              <a:gd name="connsiteY280" fmla="*/ 14762 h 43602"/>
              <a:gd name="connsiteX281" fmla="*/ 1700168 w 2032000"/>
              <a:gd name="connsiteY281" fmla="*/ 14233 h 43602"/>
              <a:gd name="connsiteX282" fmla="*/ 1688791 w 2032000"/>
              <a:gd name="connsiteY282" fmla="*/ 14762 h 43602"/>
              <a:gd name="connsiteX283" fmla="*/ 1678737 w 2032000"/>
              <a:gd name="connsiteY283" fmla="*/ 15821 h 43602"/>
              <a:gd name="connsiteX284" fmla="*/ 1670006 w 2032000"/>
              <a:gd name="connsiteY284" fmla="*/ 17673 h 43602"/>
              <a:gd name="connsiteX285" fmla="*/ 1662333 w 2032000"/>
              <a:gd name="connsiteY285" fmla="*/ 20318 h 43602"/>
              <a:gd name="connsiteX286" fmla="*/ 1655454 w 2032000"/>
              <a:gd name="connsiteY286" fmla="*/ 22964 h 43602"/>
              <a:gd name="connsiteX287" fmla="*/ 1649368 w 2032000"/>
              <a:gd name="connsiteY287" fmla="*/ 25610 h 43602"/>
              <a:gd name="connsiteX288" fmla="*/ 1636668 w 2032000"/>
              <a:gd name="connsiteY288" fmla="*/ 31960 h 43602"/>
              <a:gd name="connsiteX289" fmla="*/ 1630583 w 2032000"/>
              <a:gd name="connsiteY289" fmla="*/ 35135 h 43602"/>
              <a:gd name="connsiteX290" fmla="*/ 1623704 w 2032000"/>
              <a:gd name="connsiteY290" fmla="*/ 37781 h 43602"/>
              <a:gd name="connsiteX291" fmla="*/ 1616031 w 2032000"/>
              <a:gd name="connsiteY291" fmla="*/ 40162 h 43602"/>
              <a:gd name="connsiteX292" fmla="*/ 1607300 w 2032000"/>
              <a:gd name="connsiteY292" fmla="*/ 42014 h 43602"/>
              <a:gd name="connsiteX293" fmla="*/ 1597245 w 2032000"/>
              <a:gd name="connsiteY293" fmla="*/ 43337 h 43602"/>
              <a:gd name="connsiteX294" fmla="*/ 1585868 w 2032000"/>
              <a:gd name="connsiteY294" fmla="*/ 43602 h 43602"/>
              <a:gd name="connsiteX295" fmla="*/ 1574491 w 2032000"/>
              <a:gd name="connsiteY295" fmla="*/ 43337 h 43602"/>
              <a:gd name="connsiteX296" fmla="*/ 1564437 w 2032000"/>
              <a:gd name="connsiteY296" fmla="*/ 42014 h 43602"/>
              <a:gd name="connsiteX297" fmla="*/ 1555706 w 2032000"/>
              <a:gd name="connsiteY297" fmla="*/ 40162 h 43602"/>
              <a:gd name="connsiteX298" fmla="*/ 1548033 w 2032000"/>
              <a:gd name="connsiteY298" fmla="*/ 37781 h 43602"/>
              <a:gd name="connsiteX299" fmla="*/ 1541154 w 2032000"/>
              <a:gd name="connsiteY299" fmla="*/ 35135 h 43602"/>
              <a:gd name="connsiteX300" fmla="*/ 1535068 w 2032000"/>
              <a:gd name="connsiteY300" fmla="*/ 31960 h 43602"/>
              <a:gd name="connsiteX301" fmla="*/ 1528718 w 2032000"/>
              <a:gd name="connsiteY301" fmla="*/ 28785 h 43602"/>
              <a:gd name="connsiteX302" fmla="*/ 1522368 w 2032000"/>
              <a:gd name="connsiteY302" fmla="*/ 25610 h 43602"/>
              <a:gd name="connsiteX303" fmla="*/ 1516283 w 2032000"/>
              <a:gd name="connsiteY303" fmla="*/ 22964 h 43602"/>
              <a:gd name="connsiteX304" fmla="*/ 1509404 w 2032000"/>
              <a:gd name="connsiteY304" fmla="*/ 20318 h 43602"/>
              <a:gd name="connsiteX305" fmla="*/ 1501731 w 2032000"/>
              <a:gd name="connsiteY305" fmla="*/ 17673 h 43602"/>
              <a:gd name="connsiteX306" fmla="*/ 1493000 w 2032000"/>
              <a:gd name="connsiteY306" fmla="*/ 15821 h 43602"/>
              <a:gd name="connsiteX307" fmla="*/ 1482945 w 2032000"/>
              <a:gd name="connsiteY307" fmla="*/ 14762 h 43602"/>
              <a:gd name="connsiteX308" fmla="*/ 1471304 w 2032000"/>
              <a:gd name="connsiteY308" fmla="*/ 14233 h 43602"/>
              <a:gd name="connsiteX309" fmla="*/ 1460191 w 2032000"/>
              <a:gd name="connsiteY309" fmla="*/ 14762 h 43602"/>
              <a:gd name="connsiteX310" fmla="*/ 1450137 w 2032000"/>
              <a:gd name="connsiteY310" fmla="*/ 15821 h 43602"/>
              <a:gd name="connsiteX311" fmla="*/ 1441406 w 2032000"/>
              <a:gd name="connsiteY311" fmla="*/ 17673 h 43602"/>
              <a:gd name="connsiteX312" fmla="*/ 1433733 w 2032000"/>
              <a:gd name="connsiteY312" fmla="*/ 20318 h 43602"/>
              <a:gd name="connsiteX313" fmla="*/ 1426854 w 2032000"/>
              <a:gd name="connsiteY313" fmla="*/ 22964 h 43602"/>
              <a:gd name="connsiteX314" fmla="*/ 1420768 w 2032000"/>
              <a:gd name="connsiteY314" fmla="*/ 25610 h 43602"/>
              <a:gd name="connsiteX315" fmla="*/ 1414418 w 2032000"/>
              <a:gd name="connsiteY315" fmla="*/ 28785 h 43602"/>
              <a:gd name="connsiteX316" fmla="*/ 1408068 w 2032000"/>
              <a:gd name="connsiteY316" fmla="*/ 31960 h 43602"/>
              <a:gd name="connsiteX317" fmla="*/ 1401983 w 2032000"/>
              <a:gd name="connsiteY317" fmla="*/ 35135 h 43602"/>
              <a:gd name="connsiteX318" fmla="*/ 1395104 w 2032000"/>
              <a:gd name="connsiteY318" fmla="*/ 37781 h 43602"/>
              <a:gd name="connsiteX319" fmla="*/ 1387431 w 2032000"/>
              <a:gd name="connsiteY319" fmla="*/ 40162 h 43602"/>
              <a:gd name="connsiteX320" fmla="*/ 1378700 w 2032000"/>
              <a:gd name="connsiteY320" fmla="*/ 42014 h 43602"/>
              <a:gd name="connsiteX321" fmla="*/ 1368645 w 2032000"/>
              <a:gd name="connsiteY321" fmla="*/ 43337 h 43602"/>
              <a:gd name="connsiteX322" fmla="*/ 1357268 w 2032000"/>
              <a:gd name="connsiteY322" fmla="*/ 43602 h 43602"/>
              <a:gd name="connsiteX323" fmla="*/ 1345891 w 2032000"/>
              <a:gd name="connsiteY323" fmla="*/ 43337 h 43602"/>
              <a:gd name="connsiteX324" fmla="*/ 1335837 w 2032000"/>
              <a:gd name="connsiteY324" fmla="*/ 42014 h 43602"/>
              <a:gd name="connsiteX325" fmla="*/ 1327106 w 2032000"/>
              <a:gd name="connsiteY325" fmla="*/ 40162 h 43602"/>
              <a:gd name="connsiteX326" fmla="*/ 1319433 w 2032000"/>
              <a:gd name="connsiteY326" fmla="*/ 37781 h 43602"/>
              <a:gd name="connsiteX327" fmla="*/ 1312554 w 2032000"/>
              <a:gd name="connsiteY327" fmla="*/ 35135 h 43602"/>
              <a:gd name="connsiteX328" fmla="*/ 1306468 w 2032000"/>
              <a:gd name="connsiteY328" fmla="*/ 31960 h 43602"/>
              <a:gd name="connsiteX329" fmla="*/ 1300118 w 2032000"/>
              <a:gd name="connsiteY329" fmla="*/ 28785 h 43602"/>
              <a:gd name="connsiteX330" fmla="*/ 1293768 w 2032000"/>
              <a:gd name="connsiteY330" fmla="*/ 25610 h 43602"/>
              <a:gd name="connsiteX331" fmla="*/ 1287683 w 2032000"/>
              <a:gd name="connsiteY331" fmla="*/ 22964 h 43602"/>
              <a:gd name="connsiteX332" fmla="*/ 1280804 w 2032000"/>
              <a:gd name="connsiteY332" fmla="*/ 20318 h 43602"/>
              <a:gd name="connsiteX333" fmla="*/ 1273131 w 2032000"/>
              <a:gd name="connsiteY333" fmla="*/ 17673 h 43602"/>
              <a:gd name="connsiteX334" fmla="*/ 1264400 w 2032000"/>
              <a:gd name="connsiteY334" fmla="*/ 15821 h 43602"/>
              <a:gd name="connsiteX335" fmla="*/ 1254345 w 2032000"/>
              <a:gd name="connsiteY335" fmla="*/ 14762 h 43602"/>
              <a:gd name="connsiteX336" fmla="*/ 1242968 w 2032000"/>
              <a:gd name="connsiteY336" fmla="*/ 14233 h 43602"/>
              <a:gd name="connsiteX337" fmla="*/ 1231591 w 2032000"/>
              <a:gd name="connsiteY337" fmla="*/ 14762 h 43602"/>
              <a:gd name="connsiteX338" fmla="*/ 1221537 w 2032000"/>
              <a:gd name="connsiteY338" fmla="*/ 15821 h 43602"/>
              <a:gd name="connsiteX339" fmla="*/ 1212806 w 2032000"/>
              <a:gd name="connsiteY339" fmla="*/ 17673 h 43602"/>
              <a:gd name="connsiteX340" fmla="*/ 1205133 w 2032000"/>
              <a:gd name="connsiteY340" fmla="*/ 20318 h 43602"/>
              <a:gd name="connsiteX341" fmla="*/ 1198254 w 2032000"/>
              <a:gd name="connsiteY341" fmla="*/ 22964 h 43602"/>
              <a:gd name="connsiteX342" fmla="*/ 1192168 w 2032000"/>
              <a:gd name="connsiteY342" fmla="*/ 25610 h 43602"/>
              <a:gd name="connsiteX343" fmla="*/ 1185818 w 2032000"/>
              <a:gd name="connsiteY343" fmla="*/ 28785 h 43602"/>
              <a:gd name="connsiteX344" fmla="*/ 1179468 w 2032000"/>
              <a:gd name="connsiteY344" fmla="*/ 31960 h 43602"/>
              <a:gd name="connsiteX345" fmla="*/ 1173383 w 2032000"/>
              <a:gd name="connsiteY345" fmla="*/ 35135 h 43602"/>
              <a:gd name="connsiteX346" fmla="*/ 1166504 w 2032000"/>
              <a:gd name="connsiteY346" fmla="*/ 37781 h 43602"/>
              <a:gd name="connsiteX347" fmla="*/ 1158831 w 2032000"/>
              <a:gd name="connsiteY347" fmla="*/ 40162 h 43602"/>
              <a:gd name="connsiteX348" fmla="*/ 1150100 w 2032000"/>
              <a:gd name="connsiteY348" fmla="*/ 42014 h 43602"/>
              <a:gd name="connsiteX349" fmla="*/ 1140045 w 2032000"/>
              <a:gd name="connsiteY349" fmla="*/ 43337 h 43602"/>
              <a:gd name="connsiteX350" fmla="*/ 1130300 w 2032000"/>
              <a:gd name="connsiteY350" fmla="*/ 43564 h 43602"/>
              <a:gd name="connsiteX351" fmla="*/ 1120555 w 2032000"/>
              <a:gd name="connsiteY351" fmla="*/ 43337 h 43602"/>
              <a:gd name="connsiteX352" fmla="*/ 1110501 w 2032000"/>
              <a:gd name="connsiteY352" fmla="*/ 42014 h 43602"/>
              <a:gd name="connsiteX353" fmla="*/ 1101769 w 2032000"/>
              <a:gd name="connsiteY353" fmla="*/ 40162 h 43602"/>
              <a:gd name="connsiteX354" fmla="*/ 1094096 w 2032000"/>
              <a:gd name="connsiteY354" fmla="*/ 37781 h 43602"/>
              <a:gd name="connsiteX355" fmla="*/ 1087217 w 2032000"/>
              <a:gd name="connsiteY355" fmla="*/ 35135 h 43602"/>
              <a:gd name="connsiteX356" fmla="*/ 1081132 w 2032000"/>
              <a:gd name="connsiteY356" fmla="*/ 31960 h 43602"/>
              <a:gd name="connsiteX357" fmla="*/ 1074782 w 2032000"/>
              <a:gd name="connsiteY357" fmla="*/ 28785 h 43602"/>
              <a:gd name="connsiteX358" fmla="*/ 1068432 w 2032000"/>
              <a:gd name="connsiteY358" fmla="*/ 25610 h 43602"/>
              <a:gd name="connsiteX359" fmla="*/ 1062346 w 2032000"/>
              <a:gd name="connsiteY359" fmla="*/ 22964 h 43602"/>
              <a:gd name="connsiteX360" fmla="*/ 1055467 w 2032000"/>
              <a:gd name="connsiteY360" fmla="*/ 20318 h 43602"/>
              <a:gd name="connsiteX361" fmla="*/ 1047794 w 2032000"/>
              <a:gd name="connsiteY361" fmla="*/ 17673 h 43602"/>
              <a:gd name="connsiteX362" fmla="*/ 1039063 w 2032000"/>
              <a:gd name="connsiteY362" fmla="*/ 15821 h 43602"/>
              <a:gd name="connsiteX363" fmla="*/ 1029009 w 2032000"/>
              <a:gd name="connsiteY363" fmla="*/ 14762 h 43602"/>
              <a:gd name="connsiteX364" fmla="*/ 1017632 w 2032000"/>
              <a:gd name="connsiteY364" fmla="*/ 14233 h 43602"/>
              <a:gd name="connsiteX365" fmla="*/ 1016000 w 2032000"/>
              <a:gd name="connsiteY365" fmla="*/ 14309 h 43602"/>
              <a:gd name="connsiteX366" fmla="*/ 1014368 w 2032000"/>
              <a:gd name="connsiteY366" fmla="*/ 14233 h 43602"/>
              <a:gd name="connsiteX367" fmla="*/ 1002991 w 2032000"/>
              <a:gd name="connsiteY367" fmla="*/ 14762 h 43602"/>
              <a:gd name="connsiteX368" fmla="*/ 992937 w 2032000"/>
              <a:gd name="connsiteY368" fmla="*/ 15821 h 43602"/>
              <a:gd name="connsiteX369" fmla="*/ 984206 w 2032000"/>
              <a:gd name="connsiteY369" fmla="*/ 17673 h 43602"/>
              <a:gd name="connsiteX370" fmla="*/ 976533 w 2032000"/>
              <a:gd name="connsiteY370" fmla="*/ 20318 h 43602"/>
              <a:gd name="connsiteX371" fmla="*/ 969654 w 2032000"/>
              <a:gd name="connsiteY371" fmla="*/ 22964 h 43602"/>
              <a:gd name="connsiteX372" fmla="*/ 963568 w 2032000"/>
              <a:gd name="connsiteY372" fmla="*/ 25610 h 43602"/>
              <a:gd name="connsiteX373" fmla="*/ 957218 w 2032000"/>
              <a:gd name="connsiteY373" fmla="*/ 28785 h 43602"/>
              <a:gd name="connsiteX374" fmla="*/ 950868 w 2032000"/>
              <a:gd name="connsiteY374" fmla="*/ 31960 h 43602"/>
              <a:gd name="connsiteX375" fmla="*/ 944783 w 2032000"/>
              <a:gd name="connsiteY375" fmla="*/ 35135 h 43602"/>
              <a:gd name="connsiteX376" fmla="*/ 937904 w 2032000"/>
              <a:gd name="connsiteY376" fmla="*/ 37781 h 43602"/>
              <a:gd name="connsiteX377" fmla="*/ 930231 w 2032000"/>
              <a:gd name="connsiteY377" fmla="*/ 40162 h 43602"/>
              <a:gd name="connsiteX378" fmla="*/ 921499 w 2032000"/>
              <a:gd name="connsiteY378" fmla="*/ 42014 h 43602"/>
              <a:gd name="connsiteX379" fmla="*/ 911445 w 2032000"/>
              <a:gd name="connsiteY379" fmla="*/ 43337 h 43602"/>
              <a:gd name="connsiteX380" fmla="*/ 901700 w 2032000"/>
              <a:gd name="connsiteY380" fmla="*/ 43564 h 43602"/>
              <a:gd name="connsiteX381" fmla="*/ 891955 w 2032000"/>
              <a:gd name="connsiteY381" fmla="*/ 43337 h 43602"/>
              <a:gd name="connsiteX382" fmla="*/ 881900 w 2032000"/>
              <a:gd name="connsiteY382" fmla="*/ 42014 h 43602"/>
              <a:gd name="connsiteX383" fmla="*/ 873169 w 2032000"/>
              <a:gd name="connsiteY383" fmla="*/ 40162 h 43602"/>
              <a:gd name="connsiteX384" fmla="*/ 865496 w 2032000"/>
              <a:gd name="connsiteY384" fmla="*/ 37781 h 43602"/>
              <a:gd name="connsiteX385" fmla="*/ 858617 w 2032000"/>
              <a:gd name="connsiteY385" fmla="*/ 35135 h 43602"/>
              <a:gd name="connsiteX386" fmla="*/ 852532 w 2032000"/>
              <a:gd name="connsiteY386" fmla="*/ 31960 h 43602"/>
              <a:gd name="connsiteX387" fmla="*/ 846182 w 2032000"/>
              <a:gd name="connsiteY387" fmla="*/ 28785 h 43602"/>
              <a:gd name="connsiteX388" fmla="*/ 839832 w 2032000"/>
              <a:gd name="connsiteY388" fmla="*/ 25610 h 43602"/>
              <a:gd name="connsiteX389" fmla="*/ 833746 w 2032000"/>
              <a:gd name="connsiteY389" fmla="*/ 22964 h 43602"/>
              <a:gd name="connsiteX390" fmla="*/ 826867 w 2032000"/>
              <a:gd name="connsiteY390" fmla="*/ 20318 h 43602"/>
              <a:gd name="connsiteX391" fmla="*/ 819194 w 2032000"/>
              <a:gd name="connsiteY391" fmla="*/ 17673 h 43602"/>
              <a:gd name="connsiteX392" fmla="*/ 810463 w 2032000"/>
              <a:gd name="connsiteY392" fmla="*/ 15821 h 43602"/>
              <a:gd name="connsiteX393" fmla="*/ 800409 w 2032000"/>
              <a:gd name="connsiteY393" fmla="*/ 14762 h 43602"/>
              <a:gd name="connsiteX394" fmla="*/ 789032 w 2032000"/>
              <a:gd name="connsiteY394" fmla="*/ 14233 h 43602"/>
              <a:gd name="connsiteX395" fmla="*/ 777655 w 2032000"/>
              <a:gd name="connsiteY395" fmla="*/ 14762 h 43602"/>
              <a:gd name="connsiteX396" fmla="*/ 767600 w 2032000"/>
              <a:gd name="connsiteY396" fmla="*/ 15821 h 43602"/>
              <a:gd name="connsiteX397" fmla="*/ 758869 w 2032000"/>
              <a:gd name="connsiteY397" fmla="*/ 17673 h 43602"/>
              <a:gd name="connsiteX398" fmla="*/ 751196 w 2032000"/>
              <a:gd name="connsiteY398" fmla="*/ 20318 h 43602"/>
              <a:gd name="connsiteX399" fmla="*/ 744317 w 2032000"/>
              <a:gd name="connsiteY399" fmla="*/ 22964 h 43602"/>
              <a:gd name="connsiteX400" fmla="*/ 738232 w 2032000"/>
              <a:gd name="connsiteY400" fmla="*/ 25610 h 43602"/>
              <a:gd name="connsiteX401" fmla="*/ 725532 w 2032000"/>
              <a:gd name="connsiteY401" fmla="*/ 31960 h 43602"/>
              <a:gd name="connsiteX402" fmla="*/ 719446 w 2032000"/>
              <a:gd name="connsiteY402" fmla="*/ 35135 h 43602"/>
              <a:gd name="connsiteX403" fmla="*/ 712567 w 2032000"/>
              <a:gd name="connsiteY403" fmla="*/ 37781 h 43602"/>
              <a:gd name="connsiteX404" fmla="*/ 704894 w 2032000"/>
              <a:gd name="connsiteY404" fmla="*/ 40162 h 43602"/>
              <a:gd name="connsiteX405" fmla="*/ 696163 w 2032000"/>
              <a:gd name="connsiteY405" fmla="*/ 42014 h 43602"/>
              <a:gd name="connsiteX406" fmla="*/ 686109 w 2032000"/>
              <a:gd name="connsiteY406" fmla="*/ 43337 h 43602"/>
              <a:gd name="connsiteX407" fmla="*/ 674732 w 2032000"/>
              <a:gd name="connsiteY407" fmla="*/ 43602 h 43602"/>
              <a:gd name="connsiteX408" fmla="*/ 663355 w 2032000"/>
              <a:gd name="connsiteY408" fmla="*/ 43337 h 43602"/>
              <a:gd name="connsiteX409" fmla="*/ 653300 w 2032000"/>
              <a:gd name="connsiteY409" fmla="*/ 42014 h 43602"/>
              <a:gd name="connsiteX410" fmla="*/ 644569 w 2032000"/>
              <a:gd name="connsiteY410" fmla="*/ 40162 h 43602"/>
              <a:gd name="connsiteX411" fmla="*/ 636896 w 2032000"/>
              <a:gd name="connsiteY411" fmla="*/ 37781 h 43602"/>
              <a:gd name="connsiteX412" fmla="*/ 630017 w 2032000"/>
              <a:gd name="connsiteY412" fmla="*/ 35135 h 43602"/>
              <a:gd name="connsiteX413" fmla="*/ 623932 w 2032000"/>
              <a:gd name="connsiteY413" fmla="*/ 31960 h 43602"/>
              <a:gd name="connsiteX414" fmla="*/ 617582 w 2032000"/>
              <a:gd name="connsiteY414" fmla="*/ 28785 h 43602"/>
              <a:gd name="connsiteX415" fmla="*/ 611232 w 2032000"/>
              <a:gd name="connsiteY415" fmla="*/ 25610 h 43602"/>
              <a:gd name="connsiteX416" fmla="*/ 605146 w 2032000"/>
              <a:gd name="connsiteY416" fmla="*/ 22964 h 43602"/>
              <a:gd name="connsiteX417" fmla="*/ 598267 w 2032000"/>
              <a:gd name="connsiteY417" fmla="*/ 20318 h 43602"/>
              <a:gd name="connsiteX418" fmla="*/ 590594 w 2032000"/>
              <a:gd name="connsiteY418" fmla="*/ 17673 h 43602"/>
              <a:gd name="connsiteX419" fmla="*/ 581863 w 2032000"/>
              <a:gd name="connsiteY419" fmla="*/ 15821 h 43602"/>
              <a:gd name="connsiteX420" fmla="*/ 571809 w 2032000"/>
              <a:gd name="connsiteY420" fmla="*/ 14762 h 43602"/>
              <a:gd name="connsiteX421" fmla="*/ 560167 w 2032000"/>
              <a:gd name="connsiteY421" fmla="*/ 14233 h 43602"/>
              <a:gd name="connsiteX422" fmla="*/ 549055 w 2032000"/>
              <a:gd name="connsiteY422" fmla="*/ 14762 h 43602"/>
              <a:gd name="connsiteX423" fmla="*/ 539000 w 2032000"/>
              <a:gd name="connsiteY423" fmla="*/ 15821 h 43602"/>
              <a:gd name="connsiteX424" fmla="*/ 530269 w 2032000"/>
              <a:gd name="connsiteY424" fmla="*/ 17673 h 43602"/>
              <a:gd name="connsiteX425" fmla="*/ 522596 w 2032000"/>
              <a:gd name="connsiteY425" fmla="*/ 20318 h 43602"/>
              <a:gd name="connsiteX426" fmla="*/ 515717 w 2032000"/>
              <a:gd name="connsiteY426" fmla="*/ 22964 h 43602"/>
              <a:gd name="connsiteX427" fmla="*/ 509632 w 2032000"/>
              <a:gd name="connsiteY427" fmla="*/ 25610 h 43602"/>
              <a:gd name="connsiteX428" fmla="*/ 503282 w 2032000"/>
              <a:gd name="connsiteY428" fmla="*/ 28785 h 43602"/>
              <a:gd name="connsiteX429" fmla="*/ 496932 w 2032000"/>
              <a:gd name="connsiteY429" fmla="*/ 31960 h 43602"/>
              <a:gd name="connsiteX430" fmla="*/ 490846 w 2032000"/>
              <a:gd name="connsiteY430" fmla="*/ 35135 h 43602"/>
              <a:gd name="connsiteX431" fmla="*/ 483967 w 2032000"/>
              <a:gd name="connsiteY431" fmla="*/ 37781 h 43602"/>
              <a:gd name="connsiteX432" fmla="*/ 476294 w 2032000"/>
              <a:gd name="connsiteY432" fmla="*/ 40162 h 43602"/>
              <a:gd name="connsiteX433" fmla="*/ 467563 w 2032000"/>
              <a:gd name="connsiteY433" fmla="*/ 42014 h 43602"/>
              <a:gd name="connsiteX434" fmla="*/ 457509 w 2032000"/>
              <a:gd name="connsiteY434" fmla="*/ 43337 h 43602"/>
              <a:gd name="connsiteX435" fmla="*/ 446132 w 2032000"/>
              <a:gd name="connsiteY435" fmla="*/ 43602 h 43602"/>
              <a:gd name="connsiteX436" fmla="*/ 434755 w 2032000"/>
              <a:gd name="connsiteY436" fmla="*/ 43337 h 43602"/>
              <a:gd name="connsiteX437" fmla="*/ 424700 w 2032000"/>
              <a:gd name="connsiteY437" fmla="*/ 42014 h 43602"/>
              <a:gd name="connsiteX438" fmla="*/ 415969 w 2032000"/>
              <a:gd name="connsiteY438" fmla="*/ 40162 h 43602"/>
              <a:gd name="connsiteX439" fmla="*/ 408296 w 2032000"/>
              <a:gd name="connsiteY439" fmla="*/ 37781 h 43602"/>
              <a:gd name="connsiteX440" fmla="*/ 401417 w 2032000"/>
              <a:gd name="connsiteY440" fmla="*/ 35135 h 43602"/>
              <a:gd name="connsiteX441" fmla="*/ 395332 w 2032000"/>
              <a:gd name="connsiteY441" fmla="*/ 31960 h 43602"/>
              <a:gd name="connsiteX442" fmla="*/ 388982 w 2032000"/>
              <a:gd name="connsiteY442" fmla="*/ 28785 h 43602"/>
              <a:gd name="connsiteX443" fmla="*/ 382632 w 2032000"/>
              <a:gd name="connsiteY443" fmla="*/ 25610 h 43602"/>
              <a:gd name="connsiteX444" fmla="*/ 376546 w 2032000"/>
              <a:gd name="connsiteY444" fmla="*/ 22964 h 43602"/>
              <a:gd name="connsiteX445" fmla="*/ 369667 w 2032000"/>
              <a:gd name="connsiteY445" fmla="*/ 20318 h 43602"/>
              <a:gd name="connsiteX446" fmla="*/ 361994 w 2032000"/>
              <a:gd name="connsiteY446" fmla="*/ 17673 h 43602"/>
              <a:gd name="connsiteX447" fmla="*/ 353263 w 2032000"/>
              <a:gd name="connsiteY447" fmla="*/ 15821 h 43602"/>
              <a:gd name="connsiteX448" fmla="*/ 343209 w 2032000"/>
              <a:gd name="connsiteY448" fmla="*/ 14762 h 43602"/>
              <a:gd name="connsiteX449" fmla="*/ 331832 w 2032000"/>
              <a:gd name="connsiteY449" fmla="*/ 14233 h 43602"/>
              <a:gd name="connsiteX450" fmla="*/ 320455 w 2032000"/>
              <a:gd name="connsiteY450" fmla="*/ 14762 h 43602"/>
              <a:gd name="connsiteX451" fmla="*/ 310400 w 2032000"/>
              <a:gd name="connsiteY451" fmla="*/ 15821 h 43602"/>
              <a:gd name="connsiteX452" fmla="*/ 301669 w 2032000"/>
              <a:gd name="connsiteY452" fmla="*/ 17673 h 43602"/>
              <a:gd name="connsiteX453" fmla="*/ 293996 w 2032000"/>
              <a:gd name="connsiteY453" fmla="*/ 20318 h 43602"/>
              <a:gd name="connsiteX454" fmla="*/ 287117 w 2032000"/>
              <a:gd name="connsiteY454" fmla="*/ 22964 h 43602"/>
              <a:gd name="connsiteX455" fmla="*/ 281032 w 2032000"/>
              <a:gd name="connsiteY455" fmla="*/ 25610 h 43602"/>
              <a:gd name="connsiteX456" fmla="*/ 274682 w 2032000"/>
              <a:gd name="connsiteY456" fmla="*/ 28785 h 43602"/>
              <a:gd name="connsiteX457" fmla="*/ 268332 w 2032000"/>
              <a:gd name="connsiteY457" fmla="*/ 31960 h 43602"/>
              <a:gd name="connsiteX458" fmla="*/ 262246 w 2032000"/>
              <a:gd name="connsiteY458" fmla="*/ 35135 h 43602"/>
              <a:gd name="connsiteX459" fmla="*/ 255367 w 2032000"/>
              <a:gd name="connsiteY459" fmla="*/ 37781 h 43602"/>
              <a:gd name="connsiteX460" fmla="*/ 247694 w 2032000"/>
              <a:gd name="connsiteY460" fmla="*/ 40162 h 43602"/>
              <a:gd name="connsiteX461" fmla="*/ 238963 w 2032000"/>
              <a:gd name="connsiteY461" fmla="*/ 42014 h 43602"/>
              <a:gd name="connsiteX462" fmla="*/ 228909 w 2032000"/>
              <a:gd name="connsiteY462" fmla="*/ 43337 h 43602"/>
              <a:gd name="connsiteX463" fmla="*/ 217532 w 2032000"/>
              <a:gd name="connsiteY463" fmla="*/ 43602 h 43602"/>
              <a:gd name="connsiteX464" fmla="*/ 206155 w 2032000"/>
              <a:gd name="connsiteY464" fmla="*/ 43337 h 43602"/>
              <a:gd name="connsiteX465" fmla="*/ 196100 w 2032000"/>
              <a:gd name="connsiteY465" fmla="*/ 42014 h 43602"/>
              <a:gd name="connsiteX466" fmla="*/ 187369 w 2032000"/>
              <a:gd name="connsiteY466" fmla="*/ 40162 h 43602"/>
              <a:gd name="connsiteX467" fmla="*/ 179696 w 2032000"/>
              <a:gd name="connsiteY467" fmla="*/ 37781 h 43602"/>
              <a:gd name="connsiteX468" fmla="*/ 172817 w 2032000"/>
              <a:gd name="connsiteY468" fmla="*/ 35135 h 43602"/>
              <a:gd name="connsiteX469" fmla="*/ 166732 w 2032000"/>
              <a:gd name="connsiteY469" fmla="*/ 31960 h 43602"/>
              <a:gd name="connsiteX470" fmla="*/ 160382 w 2032000"/>
              <a:gd name="connsiteY470" fmla="*/ 28785 h 43602"/>
              <a:gd name="connsiteX471" fmla="*/ 154032 w 2032000"/>
              <a:gd name="connsiteY471" fmla="*/ 25610 h 43602"/>
              <a:gd name="connsiteX472" fmla="*/ 147946 w 2032000"/>
              <a:gd name="connsiteY472" fmla="*/ 22964 h 43602"/>
              <a:gd name="connsiteX473" fmla="*/ 141067 w 2032000"/>
              <a:gd name="connsiteY473" fmla="*/ 20318 h 43602"/>
              <a:gd name="connsiteX474" fmla="*/ 133394 w 2032000"/>
              <a:gd name="connsiteY474" fmla="*/ 17673 h 43602"/>
              <a:gd name="connsiteX475" fmla="*/ 124663 w 2032000"/>
              <a:gd name="connsiteY475" fmla="*/ 15821 h 43602"/>
              <a:gd name="connsiteX476" fmla="*/ 114609 w 2032000"/>
              <a:gd name="connsiteY476" fmla="*/ 14762 h 43602"/>
              <a:gd name="connsiteX477" fmla="*/ 103232 w 2032000"/>
              <a:gd name="connsiteY477" fmla="*/ 14233 h 43602"/>
              <a:gd name="connsiteX478" fmla="*/ 91855 w 2032000"/>
              <a:gd name="connsiteY478" fmla="*/ 14762 h 43602"/>
              <a:gd name="connsiteX479" fmla="*/ 81800 w 2032000"/>
              <a:gd name="connsiteY479" fmla="*/ 15821 h 43602"/>
              <a:gd name="connsiteX480" fmla="*/ 73069 w 2032000"/>
              <a:gd name="connsiteY480" fmla="*/ 17673 h 43602"/>
              <a:gd name="connsiteX481" fmla="*/ 65396 w 2032000"/>
              <a:gd name="connsiteY481" fmla="*/ 20318 h 43602"/>
              <a:gd name="connsiteX482" fmla="*/ 58517 w 2032000"/>
              <a:gd name="connsiteY482" fmla="*/ 22964 h 43602"/>
              <a:gd name="connsiteX483" fmla="*/ 52432 w 2032000"/>
              <a:gd name="connsiteY483" fmla="*/ 25610 h 43602"/>
              <a:gd name="connsiteX484" fmla="*/ 46082 w 2032000"/>
              <a:gd name="connsiteY484" fmla="*/ 28785 h 43602"/>
              <a:gd name="connsiteX485" fmla="*/ 39732 w 2032000"/>
              <a:gd name="connsiteY485" fmla="*/ 31960 h 43602"/>
              <a:gd name="connsiteX486" fmla="*/ 33646 w 2032000"/>
              <a:gd name="connsiteY486" fmla="*/ 35135 h 43602"/>
              <a:gd name="connsiteX487" fmla="*/ 26767 w 2032000"/>
              <a:gd name="connsiteY487" fmla="*/ 37781 h 43602"/>
              <a:gd name="connsiteX488" fmla="*/ 19094 w 2032000"/>
              <a:gd name="connsiteY488" fmla="*/ 40162 h 43602"/>
              <a:gd name="connsiteX489" fmla="*/ 10363 w 2032000"/>
              <a:gd name="connsiteY489" fmla="*/ 42014 h 43602"/>
              <a:gd name="connsiteX490" fmla="*/ 309 w 2032000"/>
              <a:gd name="connsiteY490" fmla="*/ 43337 h 43602"/>
              <a:gd name="connsiteX491" fmla="*/ 0 w 2032000"/>
              <a:gd name="connsiteY491" fmla="*/ 43344 h 43602"/>
              <a:gd name="connsiteX492" fmla="*/ 0 w 2032000"/>
              <a:gd name="connsiteY492" fmla="*/ 29111 h 43602"/>
              <a:gd name="connsiteX493" fmla="*/ 309 w 2032000"/>
              <a:gd name="connsiteY493" fmla="*/ 29104 h 43602"/>
              <a:gd name="connsiteX494" fmla="*/ 10363 w 2032000"/>
              <a:gd name="connsiteY494" fmla="*/ 27781 h 43602"/>
              <a:gd name="connsiteX495" fmla="*/ 19094 w 2032000"/>
              <a:gd name="connsiteY495" fmla="*/ 25929 h 43602"/>
              <a:gd name="connsiteX496" fmla="*/ 26767 w 2032000"/>
              <a:gd name="connsiteY496" fmla="*/ 23548 h 43602"/>
              <a:gd name="connsiteX497" fmla="*/ 33646 w 2032000"/>
              <a:gd name="connsiteY497" fmla="*/ 20902 h 43602"/>
              <a:gd name="connsiteX498" fmla="*/ 39732 w 2032000"/>
              <a:gd name="connsiteY498" fmla="*/ 17727 h 43602"/>
              <a:gd name="connsiteX499" fmla="*/ 46082 w 2032000"/>
              <a:gd name="connsiteY499" fmla="*/ 14552 h 43602"/>
              <a:gd name="connsiteX500" fmla="*/ 52432 w 2032000"/>
              <a:gd name="connsiteY500" fmla="*/ 11377 h 43602"/>
              <a:gd name="connsiteX501" fmla="*/ 58517 w 2032000"/>
              <a:gd name="connsiteY501" fmla="*/ 8731 h 43602"/>
              <a:gd name="connsiteX502" fmla="*/ 65396 w 2032000"/>
              <a:gd name="connsiteY502" fmla="*/ 6085 h 43602"/>
              <a:gd name="connsiteX503" fmla="*/ 73069 w 2032000"/>
              <a:gd name="connsiteY503" fmla="*/ 3440 h 43602"/>
              <a:gd name="connsiteX504" fmla="*/ 81800 w 2032000"/>
              <a:gd name="connsiteY504" fmla="*/ 1588 h 43602"/>
              <a:gd name="connsiteX505" fmla="*/ 91855 w 2032000"/>
              <a:gd name="connsiteY505" fmla="*/ 529 h 4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</a:cxnLst>
            <a:rect l="l" t="t" r="r" b="b"/>
            <a:pathLst>
              <a:path w="2032000" h="43602">
                <a:moveTo>
                  <a:pt x="103232" y="0"/>
                </a:moveTo>
                <a:lnTo>
                  <a:pt x="114609" y="529"/>
                </a:lnTo>
                <a:lnTo>
                  <a:pt x="124663" y="1588"/>
                </a:lnTo>
                <a:lnTo>
                  <a:pt x="133394" y="3440"/>
                </a:lnTo>
                <a:lnTo>
                  <a:pt x="141067" y="6085"/>
                </a:lnTo>
                <a:lnTo>
                  <a:pt x="147946" y="8731"/>
                </a:lnTo>
                <a:lnTo>
                  <a:pt x="154032" y="11377"/>
                </a:lnTo>
                <a:lnTo>
                  <a:pt x="160382" y="14552"/>
                </a:lnTo>
                <a:lnTo>
                  <a:pt x="166732" y="17727"/>
                </a:lnTo>
                <a:lnTo>
                  <a:pt x="172817" y="20902"/>
                </a:lnTo>
                <a:lnTo>
                  <a:pt x="179696" y="23548"/>
                </a:lnTo>
                <a:lnTo>
                  <a:pt x="187369" y="25929"/>
                </a:lnTo>
                <a:lnTo>
                  <a:pt x="196100" y="27781"/>
                </a:lnTo>
                <a:lnTo>
                  <a:pt x="206155" y="29104"/>
                </a:lnTo>
                <a:lnTo>
                  <a:pt x="217532" y="29369"/>
                </a:lnTo>
                <a:lnTo>
                  <a:pt x="228909" y="29104"/>
                </a:lnTo>
                <a:lnTo>
                  <a:pt x="238963" y="27781"/>
                </a:lnTo>
                <a:lnTo>
                  <a:pt x="247694" y="25929"/>
                </a:lnTo>
                <a:lnTo>
                  <a:pt x="255367" y="23548"/>
                </a:lnTo>
                <a:lnTo>
                  <a:pt x="262246" y="20902"/>
                </a:lnTo>
                <a:lnTo>
                  <a:pt x="268332" y="17727"/>
                </a:lnTo>
                <a:lnTo>
                  <a:pt x="274682" y="14552"/>
                </a:lnTo>
                <a:lnTo>
                  <a:pt x="281032" y="11377"/>
                </a:lnTo>
                <a:lnTo>
                  <a:pt x="287117" y="8731"/>
                </a:lnTo>
                <a:lnTo>
                  <a:pt x="293996" y="6085"/>
                </a:lnTo>
                <a:lnTo>
                  <a:pt x="301669" y="3440"/>
                </a:lnTo>
                <a:lnTo>
                  <a:pt x="310400" y="1588"/>
                </a:lnTo>
                <a:lnTo>
                  <a:pt x="320455" y="529"/>
                </a:lnTo>
                <a:lnTo>
                  <a:pt x="331832" y="0"/>
                </a:lnTo>
                <a:lnTo>
                  <a:pt x="343209" y="529"/>
                </a:lnTo>
                <a:lnTo>
                  <a:pt x="353263" y="1588"/>
                </a:lnTo>
                <a:lnTo>
                  <a:pt x="361994" y="3440"/>
                </a:lnTo>
                <a:lnTo>
                  <a:pt x="369667" y="6085"/>
                </a:lnTo>
                <a:lnTo>
                  <a:pt x="376546" y="8731"/>
                </a:lnTo>
                <a:lnTo>
                  <a:pt x="382632" y="11377"/>
                </a:lnTo>
                <a:lnTo>
                  <a:pt x="388982" y="14552"/>
                </a:lnTo>
                <a:lnTo>
                  <a:pt x="395332" y="17727"/>
                </a:lnTo>
                <a:lnTo>
                  <a:pt x="401417" y="20902"/>
                </a:lnTo>
                <a:lnTo>
                  <a:pt x="408296" y="23548"/>
                </a:lnTo>
                <a:lnTo>
                  <a:pt x="415969" y="25929"/>
                </a:lnTo>
                <a:lnTo>
                  <a:pt x="424700" y="27781"/>
                </a:lnTo>
                <a:lnTo>
                  <a:pt x="434755" y="29104"/>
                </a:lnTo>
                <a:lnTo>
                  <a:pt x="446132" y="29369"/>
                </a:lnTo>
                <a:lnTo>
                  <a:pt x="457509" y="29104"/>
                </a:lnTo>
                <a:lnTo>
                  <a:pt x="467563" y="27781"/>
                </a:lnTo>
                <a:lnTo>
                  <a:pt x="476294" y="25929"/>
                </a:lnTo>
                <a:lnTo>
                  <a:pt x="483967" y="23548"/>
                </a:lnTo>
                <a:lnTo>
                  <a:pt x="490846" y="20902"/>
                </a:lnTo>
                <a:lnTo>
                  <a:pt x="496932" y="17727"/>
                </a:lnTo>
                <a:lnTo>
                  <a:pt x="503282" y="14552"/>
                </a:lnTo>
                <a:lnTo>
                  <a:pt x="509632" y="11377"/>
                </a:lnTo>
                <a:lnTo>
                  <a:pt x="515717" y="8731"/>
                </a:lnTo>
                <a:lnTo>
                  <a:pt x="522596" y="6085"/>
                </a:lnTo>
                <a:lnTo>
                  <a:pt x="530269" y="3440"/>
                </a:lnTo>
                <a:lnTo>
                  <a:pt x="539000" y="1588"/>
                </a:lnTo>
                <a:lnTo>
                  <a:pt x="549055" y="529"/>
                </a:lnTo>
                <a:lnTo>
                  <a:pt x="560167" y="0"/>
                </a:lnTo>
                <a:lnTo>
                  <a:pt x="571809" y="529"/>
                </a:lnTo>
                <a:lnTo>
                  <a:pt x="581863" y="1588"/>
                </a:lnTo>
                <a:lnTo>
                  <a:pt x="590594" y="3440"/>
                </a:lnTo>
                <a:lnTo>
                  <a:pt x="598267" y="6085"/>
                </a:lnTo>
                <a:lnTo>
                  <a:pt x="605146" y="8731"/>
                </a:lnTo>
                <a:lnTo>
                  <a:pt x="611232" y="11377"/>
                </a:lnTo>
                <a:lnTo>
                  <a:pt x="617582" y="14552"/>
                </a:lnTo>
                <a:lnTo>
                  <a:pt x="623932" y="17727"/>
                </a:lnTo>
                <a:lnTo>
                  <a:pt x="630017" y="20902"/>
                </a:lnTo>
                <a:lnTo>
                  <a:pt x="636896" y="23548"/>
                </a:lnTo>
                <a:lnTo>
                  <a:pt x="644569" y="25929"/>
                </a:lnTo>
                <a:lnTo>
                  <a:pt x="653300" y="27781"/>
                </a:lnTo>
                <a:lnTo>
                  <a:pt x="663355" y="29104"/>
                </a:lnTo>
                <a:lnTo>
                  <a:pt x="674732" y="29369"/>
                </a:lnTo>
                <a:lnTo>
                  <a:pt x="686109" y="29104"/>
                </a:lnTo>
                <a:lnTo>
                  <a:pt x="696163" y="27781"/>
                </a:lnTo>
                <a:lnTo>
                  <a:pt x="704894" y="25929"/>
                </a:lnTo>
                <a:lnTo>
                  <a:pt x="712567" y="23548"/>
                </a:lnTo>
                <a:lnTo>
                  <a:pt x="719446" y="20902"/>
                </a:lnTo>
                <a:lnTo>
                  <a:pt x="725532" y="17727"/>
                </a:lnTo>
                <a:lnTo>
                  <a:pt x="738232" y="11377"/>
                </a:lnTo>
                <a:lnTo>
                  <a:pt x="744317" y="8731"/>
                </a:lnTo>
                <a:lnTo>
                  <a:pt x="751196" y="6085"/>
                </a:lnTo>
                <a:lnTo>
                  <a:pt x="758869" y="3440"/>
                </a:lnTo>
                <a:lnTo>
                  <a:pt x="767600" y="1588"/>
                </a:lnTo>
                <a:lnTo>
                  <a:pt x="777655" y="529"/>
                </a:lnTo>
                <a:lnTo>
                  <a:pt x="789032" y="0"/>
                </a:lnTo>
                <a:lnTo>
                  <a:pt x="800409" y="529"/>
                </a:lnTo>
                <a:lnTo>
                  <a:pt x="810463" y="1588"/>
                </a:lnTo>
                <a:lnTo>
                  <a:pt x="819194" y="3440"/>
                </a:lnTo>
                <a:lnTo>
                  <a:pt x="826867" y="6085"/>
                </a:lnTo>
                <a:lnTo>
                  <a:pt x="833746" y="8731"/>
                </a:lnTo>
                <a:lnTo>
                  <a:pt x="839832" y="11377"/>
                </a:lnTo>
                <a:lnTo>
                  <a:pt x="846182" y="14552"/>
                </a:lnTo>
                <a:lnTo>
                  <a:pt x="852532" y="17727"/>
                </a:lnTo>
                <a:lnTo>
                  <a:pt x="858617" y="20902"/>
                </a:lnTo>
                <a:lnTo>
                  <a:pt x="865496" y="23548"/>
                </a:lnTo>
                <a:lnTo>
                  <a:pt x="873169" y="25929"/>
                </a:lnTo>
                <a:lnTo>
                  <a:pt x="881900" y="27781"/>
                </a:lnTo>
                <a:lnTo>
                  <a:pt x="891955" y="29104"/>
                </a:lnTo>
                <a:lnTo>
                  <a:pt x="901700" y="29331"/>
                </a:lnTo>
                <a:lnTo>
                  <a:pt x="911445" y="29104"/>
                </a:lnTo>
                <a:lnTo>
                  <a:pt x="921499" y="27781"/>
                </a:lnTo>
                <a:lnTo>
                  <a:pt x="930231" y="25929"/>
                </a:lnTo>
                <a:lnTo>
                  <a:pt x="937904" y="23548"/>
                </a:lnTo>
                <a:lnTo>
                  <a:pt x="944783" y="20902"/>
                </a:lnTo>
                <a:lnTo>
                  <a:pt x="950868" y="17727"/>
                </a:lnTo>
                <a:lnTo>
                  <a:pt x="957218" y="14552"/>
                </a:lnTo>
                <a:lnTo>
                  <a:pt x="963568" y="11377"/>
                </a:lnTo>
                <a:lnTo>
                  <a:pt x="969654" y="8731"/>
                </a:lnTo>
                <a:lnTo>
                  <a:pt x="976533" y="6085"/>
                </a:lnTo>
                <a:lnTo>
                  <a:pt x="984206" y="3440"/>
                </a:lnTo>
                <a:lnTo>
                  <a:pt x="992937" y="1588"/>
                </a:lnTo>
                <a:lnTo>
                  <a:pt x="1002991" y="529"/>
                </a:lnTo>
                <a:lnTo>
                  <a:pt x="1014368" y="0"/>
                </a:lnTo>
                <a:lnTo>
                  <a:pt x="1016000" y="76"/>
                </a:lnTo>
                <a:lnTo>
                  <a:pt x="1017632" y="0"/>
                </a:lnTo>
                <a:lnTo>
                  <a:pt x="1029009" y="529"/>
                </a:lnTo>
                <a:lnTo>
                  <a:pt x="1039063" y="1588"/>
                </a:lnTo>
                <a:lnTo>
                  <a:pt x="1047794" y="3440"/>
                </a:lnTo>
                <a:lnTo>
                  <a:pt x="1055467" y="6085"/>
                </a:lnTo>
                <a:lnTo>
                  <a:pt x="1062346" y="8731"/>
                </a:lnTo>
                <a:lnTo>
                  <a:pt x="1068432" y="11377"/>
                </a:lnTo>
                <a:lnTo>
                  <a:pt x="1074782" y="14552"/>
                </a:lnTo>
                <a:lnTo>
                  <a:pt x="1081132" y="17727"/>
                </a:lnTo>
                <a:lnTo>
                  <a:pt x="1087217" y="20902"/>
                </a:lnTo>
                <a:lnTo>
                  <a:pt x="1094096" y="23548"/>
                </a:lnTo>
                <a:lnTo>
                  <a:pt x="1101769" y="25929"/>
                </a:lnTo>
                <a:lnTo>
                  <a:pt x="1110501" y="27781"/>
                </a:lnTo>
                <a:lnTo>
                  <a:pt x="1120555" y="29104"/>
                </a:lnTo>
                <a:lnTo>
                  <a:pt x="1130300" y="29331"/>
                </a:lnTo>
                <a:lnTo>
                  <a:pt x="1140045" y="29104"/>
                </a:lnTo>
                <a:lnTo>
                  <a:pt x="1150100" y="27781"/>
                </a:lnTo>
                <a:lnTo>
                  <a:pt x="1158831" y="25929"/>
                </a:lnTo>
                <a:lnTo>
                  <a:pt x="1166504" y="23548"/>
                </a:lnTo>
                <a:lnTo>
                  <a:pt x="1173383" y="20902"/>
                </a:lnTo>
                <a:lnTo>
                  <a:pt x="1179468" y="17727"/>
                </a:lnTo>
                <a:lnTo>
                  <a:pt x="1185818" y="14552"/>
                </a:lnTo>
                <a:lnTo>
                  <a:pt x="1192168" y="11377"/>
                </a:lnTo>
                <a:lnTo>
                  <a:pt x="1198254" y="8731"/>
                </a:lnTo>
                <a:lnTo>
                  <a:pt x="1205133" y="6085"/>
                </a:lnTo>
                <a:lnTo>
                  <a:pt x="1212806" y="3440"/>
                </a:lnTo>
                <a:lnTo>
                  <a:pt x="1221537" y="1588"/>
                </a:lnTo>
                <a:lnTo>
                  <a:pt x="1231591" y="529"/>
                </a:lnTo>
                <a:lnTo>
                  <a:pt x="1242968" y="0"/>
                </a:lnTo>
                <a:lnTo>
                  <a:pt x="1254345" y="529"/>
                </a:lnTo>
                <a:lnTo>
                  <a:pt x="1264400" y="1588"/>
                </a:lnTo>
                <a:lnTo>
                  <a:pt x="1273131" y="3440"/>
                </a:lnTo>
                <a:lnTo>
                  <a:pt x="1280804" y="6085"/>
                </a:lnTo>
                <a:lnTo>
                  <a:pt x="1287683" y="8731"/>
                </a:lnTo>
                <a:lnTo>
                  <a:pt x="1293768" y="11377"/>
                </a:lnTo>
                <a:lnTo>
                  <a:pt x="1300118" y="14552"/>
                </a:lnTo>
                <a:lnTo>
                  <a:pt x="1306468" y="17727"/>
                </a:lnTo>
                <a:lnTo>
                  <a:pt x="1312554" y="20902"/>
                </a:lnTo>
                <a:lnTo>
                  <a:pt x="1319433" y="23548"/>
                </a:lnTo>
                <a:lnTo>
                  <a:pt x="1327106" y="25929"/>
                </a:lnTo>
                <a:lnTo>
                  <a:pt x="1335837" y="27781"/>
                </a:lnTo>
                <a:lnTo>
                  <a:pt x="1345891" y="29104"/>
                </a:lnTo>
                <a:lnTo>
                  <a:pt x="1357268" y="29369"/>
                </a:lnTo>
                <a:lnTo>
                  <a:pt x="1368645" y="29104"/>
                </a:lnTo>
                <a:lnTo>
                  <a:pt x="1378700" y="27781"/>
                </a:lnTo>
                <a:lnTo>
                  <a:pt x="1387431" y="25929"/>
                </a:lnTo>
                <a:lnTo>
                  <a:pt x="1395104" y="23548"/>
                </a:lnTo>
                <a:lnTo>
                  <a:pt x="1401983" y="20902"/>
                </a:lnTo>
                <a:lnTo>
                  <a:pt x="1408068" y="17727"/>
                </a:lnTo>
                <a:lnTo>
                  <a:pt x="1414418" y="14552"/>
                </a:lnTo>
                <a:lnTo>
                  <a:pt x="1420768" y="11377"/>
                </a:lnTo>
                <a:lnTo>
                  <a:pt x="1426854" y="8731"/>
                </a:lnTo>
                <a:lnTo>
                  <a:pt x="1433733" y="6085"/>
                </a:lnTo>
                <a:lnTo>
                  <a:pt x="1441406" y="3440"/>
                </a:lnTo>
                <a:lnTo>
                  <a:pt x="1450137" y="1588"/>
                </a:lnTo>
                <a:lnTo>
                  <a:pt x="1460191" y="529"/>
                </a:lnTo>
                <a:lnTo>
                  <a:pt x="1471304" y="0"/>
                </a:lnTo>
                <a:lnTo>
                  <a:pt x="1482945" y="529"/>
                </a:lnTo>
                <a:lnTo>
                  <a:pt x="1493000" y="1588"/>
                </a:lnTo>
                <a:lnTo>
                  <a:pt x="1501731" y="3440"/>
                </a:lnTo>
                <a:lnTo>
                  <a:pt x="1509404" y="6085"/>
                </a:lnTo>
                <a:lnTo>
                  <a:pt x="1516283" y="8731"/>
                </a:lnTo>
                <a:lnTo>
                  <a:pt x="1522368" y="11377"/>
                </a:lnTo>
                <a:lnTo>
                  <a:pt x="1528718" y="14552"/>
                </a:lnTo>
                <a:lnTo>
                  <a:pt x="1535068" y="17727"/>
                </a:lnTo>
                <a:lnTo>
                  <a:pt x="1541154" y="20902"/>
                </a:lnTo>
                <a:lnTo>
                  <a:pt x="1548033" y="23548"/>
                </a:lnTo>
                <a:lnTo>
                  <a:pt x="1555706" y="25929"/>
                </a:lnTo>
                <a:lnTo>
                  <a:pt x="1564437" y="27781"/>
                </a:lnTo>
                <a:lnTo>
                  <a:pt x="1574491" y="29104"/>
                </a:lnTo>
                <a:lnTo>
                  <a:pt x="1585868" y="29369"/>
                </a:lnTo>
                <a:lnTo>
                  <a:pt x="1597245" y="29104"/>
                </a:lnTo>
                <a:lnTo>
                  <a:pt x="1607300" y="27781"/>
                </a:lnTo>
                <a:lnTo>
                  <a:pt x="1616031" y="25929"/>
                </a:lnTo>
                <a:lnTo>
                  <a:pt x="1623704" y="23548"/>
                </a:lnTo>
                <a:lnTo>
                  <a:pt x="1630583" y="20902"/>
                </a:lnTo>
                <a:lnTo>
                  <a:pt x="1636668" y="17727"/>
                </a:lnTo>
                <a:lnTo>
                  <a:pt x="1649368" y="11377"/>
                </a:lnTo>
                <a:lnTo>
                  <a:pt x="1655454" y="8731"/>
                </a:lnTo>
                <a:lnTo>
                  <a:pt x="1662333" y="6085"/>
                </a:lnTo>
                <a:lnTo>
                  <a:pt x="1670006" y="3440"/>
                </a:lnTo>
                <a:lnTo>
                  <a:pt x="1678737" y="1588"/>
                </a:lnTo>
                <a:lnTo>
                  <a:pt x="1688791" y="529"/>
                </a:lnTo>
                <a:lnTo>
                  <a:pt x="1700168" y="0"/>
                </a:lnTo>
                <a:lnTo>
                  <a:pt x="1711545" y="529"/>
                </a:lnTo>
                <a:lnTo>
                  <a:pt x="1721600" y="1588"/>
                </a:lnTo>
                <a:lnTo>
                  <a:pt x="1730331" y="3440"/>
                </a:lnTo>
                <a:lnTo>
                  <a:pt x="1738004" y="6085"/>
                </a:lnTo>
                <a:lnTo>
                  <a:pt x="1744883" y="8731"/>
                </a:lnTo>
                <a:lnTo>
                  <a:pt x="1750968" y="11377"/>
                </a:lnTo>
                <a:lnTo>
                  <a:pt x="1757318" y="14552"/>
                </a:lnTo>
                <a:lnTo>
                  <a:pt x="1763668" y="17727"/>
                </a:lnTo>
                <a:lnTo>
                  <a:pt x="1769754" y="20902"/>
                </a:lnTo>
                <a:lnTo>
                  <a:pt x="1776633" y="23548"/>
                </a:lnTo>
                <a:lnTo>
                  <a:pt x="1784306" y="25929"/>
                </a:lnTo>
                <a:lnTo>
                  <a:pt x="1793037" y="27781"/>
                </a:lnTo>
                <a:lnTo>
                  <a:pt x="1803091" y="29104"/>
                </a:lnTo>
                <a:lnTo>
                  <a:pt x="1814468" y="29369"/>
                </a:lnTo>
                <a:lnTo>
                  <a:pt x="1825845" y="29104"/>
                </a:lnTo>
                <a:lnTo>
                  <a:pt x="1835900" y="27781"/>
                </a:lnTo>
                <a:lnTo>
                  <a:pt x="1844631" y="25929"/>
                </a:lnTo>
                <a:lnTo>
                  <a:pt x="1852304" y="23548"/>
                </a:lnTo>
                <a:lnTo>
                  <a:pt x="1859183" y="20902"/>
                </a:lnTo>
                <a:lnTo>
                  <a:pt x="1865268" y="17727"/>
                </a:lnTo>
                <a:lnTo>
                  <a:pt x="1871618" y="14552"/>
                </a:lnTo>
                <a:lnTo>
                  <a:pt x="1877968" y="11377"/>
                </a:lnTo>
                <a:lnTo>
                  <a:pt x="1884054" y="8731"/>
                </a:lnTo>
                <a:lnTo>
                  <a:pt x="1890933" y="6085"/>
                </a:lnTo>
                <a:lnTo>
                  <a:pt x="1898606" y="3440"/>
                </a:lnTo>
                <a:lnTo>
                  <a:pt x="1907337" y="1588"/>
                </a:lnTo>
                <a:lnTo>
                  <a:pt x="1917391" y="529"/>
                </a:lnTo>
                <a:lnTo>
                  <a:pt x="1928768" y="0"/>
                </a:lnTo>
                <a:lnTo>
                  <a:pt x="1940145" y="529"/>
                </a:lnTo>
                <a:lnTo>
                  <a:pt x="1950200" y="1588"/>
                </a:lnTo>
                <a:lnTo>
                  <a:pt x="1958931" y="3440"/>
                </a:lnTo>
                <a:lnTo>
                  <a:pt x="1966604" y="6085"/>
                </a:lnTo>
                <a:lnTo>
                  <a:pt x="1973483" y="8731"/>
                </a:lnTo>
                <a:lnTo>
                  <a:pt x="1979568" y="11377"/>
                </a:lnTo>
                <a:lnTo>
                  <a:pt x="1985918" y="14552"/>
                </a:lnTo>
                <a:lnTo>
                  <a:pt x="1992268" y="17727"/>
                </a:lnTo>
                <a:lnTo>
                  <a:pt x="1998354" y="20902"/>
                </a:lnTo>
                <a:lnTo>
                  <a:pt x="2005233" y="23548"/>
                </a:lnTo>
                <a:lnTo>
                  <a:pt x="2012906" y="25929"/>
                </a:lnTo>
                <a:lnTo>
                  <a:pt x="2021637" y="27781"/>
                </a:lnTo>
                <a:lnTo>
                  <a:pt x="2031691" y="29104"/>
                </a:lnTo>
                <a:lnTo>
                  <a:pt x="2032000" y="29111"/>
                </a:lnTo>
                <a:lnTo>
                  <a:pt x="2032000" y="43344"/>
                </a:lnTo>
                <a:lnTo>
                  <a:pt x="2031691" y="43337"/>
                </a:lnTo>
                <a:lnTo>
                  <a:pt x="2021637" y="42014"/>
                </a:lnTo>
                <a:lnTo>
                  <a:pt x="2012906" y="40162"/>
                </a:lnTo>
                <a:lnTo>
                  <a:pt x="2005233" y="37781"/>
                </a:lnTo>
                <a:lnTo>
                  <a:pt x="1998354" y="35135"/>
                </a:lnTo>
                <a:lnTo>
                  <a:pt x="1992268" y="31960"/>
                </a:lnTo>
                <a:lnTo>
                  <a:pt x="1985918" y="28785"/>
                </a:lnTo>
                <a:lnTo>
                  <a:pt x="1979568" y="25610"/>
                </a:lnTo>
                <a:lnTo>
                  <a:pt x="1973483" y="22964"/>
                </a:lnTo>
                <a:lnTo>
                  <a:pt x="1966604" y="20318"/>
                </a:lnTo>
                <a:lnTo>
                  <a:pt x="1958931" y="17673"/>
                </a:lnTo>
                <a:lnTo>
                  <a:pt x="1950200" y="15821"/>
                </a:lnTo>
                <a:lnTo>
                  <a:pt x="1940145" y="14762"/>
                </a:lnTo>
                <a:lnTo>
                  <a:pt x="1928768" y="14233"/>
                </a:lnTo>
                <a:lnTo>
                  <a:pt x="1917391" y="14762"/>
                </a:lnTo>
                <a:lnTo>
                  <a:pt x="1907337" y="15821"/>
                </a:lnTo>
                <a:lnTo>
                  <a:pt x="1898606" y="17673"/>
                </a:lnTo>
                <a:lnTo>
                  <a:pt x="1890933" y="20318"/>
                </a:lnTo>
                <a:lnTo>
                  <a:pt x="1884054" y="22964"/>
                </a:lnTo>
                <a:lnTo>
                  <a:pt x="1877968" y="25610"/>
                </a:lnTo>
                <a:lnTo>
                  <a:pt x="1871618" y="28785"/>
                </a:lnTo>
                <a:lnTo>
                  <a:pt x="1865268" y="31960"/>
                </a:lnTo>
                <a:lnTo>
                  <a:pt x="1859183" y="35135"/>
                </a:lnTo>
                <a:lnTo>
                  <a:pt x="1852304" y="37781"/>
                </a:lnTo>
                <a:lnTo>
                  <a:pt x="1844631" y="40162"/>
                </a:lnTo>
                <a:lnTo>
                  <a:pt x="1835900" y="42014"/>
                </a:lnTo>
                <a:lnTo>
                  <a:pt x="1825845" y="43337"/>
                </a:lnTo>
                <a:lnTo>
                  <a:pt x="1814468" y="43602"/>
                </a:lnTo>
                <a:lnTo>
                  <a:pt x="1803091" y="43337"/>
                </a:lnTo>
                <a:lnTo>
                  <a:pt x="1793037" y="42014"/>
                </a:lnTo>
                <a:lnTo>
                  <a:pt x="1784306" y="40162"/>
                </a:lnTo>
                <a:lnTo>
                  <a:pt x="1776633" y="37781"/>
                </a:lnTo>
                <a:lnTo>
                  <a:pt x="1769754" y="35135"/>
                </a:lnTo>
                <a:lnTo>
                  <a:pt x="1763668" y="31960"/>
                </a:lnTo>
                <a:lnTo>
                  <a:pt x="1757318" y="28785"/>
                </a:lnTo>
                <a:lnTo>
                  <a:pt x="1750968" y="25610"/>
                </a:lnTo>
                <a:lnTo>
                  <a:pt x="1744883" y="22964"/>
                </a:lnTo>
                <a:lnTo>
                  <a:pt x="1738004" y="20318"/>
                </a:lnTo>
                <a:lnTo>
                  <a:pt x="1730331" y="17673"/>
                </a:lnTo>
                <a:lnTo>
                  <a:pt x="1721600" y="15821"/>
                </a:lnTo>
                <a:lnTo>
                  <a:pt x="1711545" y="14762"/>
                </a:lnTo>
                <a:lnTo>
                  <a:pt x="1700168" y="14233"/>
                </a:lnTo>
                <a:lnTo>
                  <a:pt x="1688791" y="14762"/>
                </a:lnTo>
                <a:lnTo>
                  <a:pt x="1678737" y="15821"/>
                </a:lnTo>
                <a:lnTo>
                  <a:pt x="1670006" y="17673"/>
                </a:lnTo>
                <a:lnTo>
                  <a:pt x="1662333" y="20318"/>
                </a:lnTo>
                <a:lnTo>
                  <a:pt x="1655454" y="22964"/>
                </a:lnTo>
                <a:lnTo>
                  <a:pt x="1649368" y="25610"/>
                </a:lnTo>
                <a:lnTo>
                  <a:pt x="1636668" y="31960"/>
                </a:lnTo>
                <a:lnTo>
                  <a:pt x="1630583" y="35135"/>
                </a:lnTo>
                <a:lnTo>
                  <a:pt x="1623704" y="37781"/>
                </a:lnTo>
                <a:lnTo>
                  <a:pt x="1616031" y="40162"/>
                </a:lnTo>
                <a:lnTo>
                  <a:pt x="1607300" y="42014"/>
                </a:lnTo>
                <a:lnTo>
                  <a:pt x="1597245" y="43337"/>
                </a:lnTo>
                <a:lnTo>
                  <a:pt x="1585868" y="43602"/>
                </a:lnTo>
                <a:lnTo>
                  <a:pt x="1574491" y="43337"/>
                </a:lnTo>
                <a:lnTo>
                  <a:pt x="1564437" y="42014"/>
                </a:lnTo>
                <a:lnTo>
                  <a:pt x="1555706" y="40162"/>
                </a:lnTo>
                <a:lnTo>
                  <a:pt x="1548033" y="37781"/>
                </a:lnTo>
                <a:lnTo>
                  <a:pt x="1541154" y="35135"/>
                </a:lnTo>
                <a:lnTo>
                  <a:pt x="1535068" y="31960"/>
                </a:lnTo>
                <a:lnTo>
                  <a:pt x="1528718" y="28785"/>
                </a:lnTo>
                <a:lnTo>
                  <a:pt x="1522368" y="25610"/>
                </a:lnTo>
                <a:lnTo>
                  <a:pt x="1516283" y="22964"/>
                </a:lnTo>
                <a:lnTo>
                  <a:pt x="1509404" y="20318"/>
                </a:lnTo>
                <a:lnTo>
                  <a:pt x="1501731" y="17673"/>
                </a:lnTo>
                <a:lnTo>
                  <a:pt x="1493000" y="15821"/>
                </a:lnTo>
                <a:lnTo>
                  <a:pt x="1482945" y="14762"/>
                </a:lnTo>
                <a:lnTo>
                  <a:pt x="1471304" y="14233"/>
                </a:lnTo>
                <a:lnTo>
                  <a:pt x="1460191" y="14762"/>
                </a:lnTo>
                <a:lnTo>
                  <a:pt x="1450137" y="15821"/>
                </a:lnTo>
                <a:lnTo>
                  <a:pt x="1441406" y="17673"/>
                </a:lnTo>
                <a:lnTo>
                  <a:pt x="1433733" y="20318"/>
                </a:lnTo>
                <a:lnTo>
                  <a:pt x="1426854" y="22964"/>
                </a:lnTo>
                <a:lnTo>
                  <a:pt x="1420768" y="25610"/>
                </a:lnTo>
                <a:lnTo>
                  <a:pt x="1414418" y="28785"/>
                </a:lnTo>
                <a:lnTo>
                  <a:pt x="1408068" y="31960"/>
                </a:lnTo>
                <a:lnTo>
                  <a:pt x="1401983" y="35135"/>
                </a:lnTo>
                <a:lnTo>
                  <a:pt x="1395104" y="37781"/>
                </a:lnTo>
                <a:lnTo>
                  <a:pt x="1387431" y="40162"/>
                </a:lnTo>
                <a:lnTo>
                  <a:pt x="1378700" y="42014"/>
                </a:lnTo>
                <a:lnTo>
                  <a:pt x="1368645" y="43337"/>
                </a:lnTo>
                <a:lnTo>
                  <a:pt x="1357268" y="43602"/>
                </a:lnTo>
                <a:lnTo>
                  <a:pt x="1345891" y="43337"/>
                </a:lnTo>
                <a:lnTo>
                  <a:pt x="1335837" y="42014"/>
                </a:lnTo>
                <a:lnTo>
                  <a:pt x="1327106" y="40162"/>
                </a:lnTo>
                <a:lnTo>
                  <a:pt x="1319433" y="37781"/>
                </a:lnTo>
                <a:lnTo>
                  <a:pt x="1312554" y="35135"/>
                </a:lnTo>
                <a:lnTo>
                  <a:pt x="1306468" y="31960"/>
                </a:lnTo>
                <a:lnTo>
                  <a:pt x="1300118" y="28785"/>
                </a:lnTo>
                <a:lnTo>
                  <a:pt x="1293768" y="25610"/>
                </a:lnTo>
                <a:lnTo>
                  <a:pt x="1287683" y="22964"/>
                </a:lnTo>
                <a:lnTo>
                  <a:pt x="1280804" y="20318"/>
                </a:lnTo>
                <a:lnTo>
                  <a:pt x="1273131" y="17673"/>
                </a:lnTo>
                <a:lnTo>
                  <a:pt x="1264400" y="15821"/>
                </a:lnTo>
                <a:lnTo>
                  <a:pt x="1254345" y="14762"/>
                </a:lnTo>
                <a:lnTo>
                  <a:pt x="1242968" y="14233"/>
                </a:lnTo>
                <a:lnTo>
                  <a:pt x="1231591" y="14762"/>
                </a:lnTo>
                <a:lnTo>
                  <a:pt x="1221537" y="15821"/>
                </a:lnTo>
                <a:lnTo>
                  <a:pt x="1212806" y="17673"/>
                </a:lnTo>
                <a:lnTo>
                  <a:pt x="1205133" y="20318"/>
                </a:lnTo>
                <a:lnTo>
                  <a:pt x="1198254" y="22964"/>
                </a:lnTo>
                <a:lnTo>
                  <a:pt x="1192168" y="25610"/>
                </a:lnTo>
                <a:lnTo>
                  <a:pt x="1185818" y="28785"/>
                </a:lnTo>
                <a:lnTo>
                  <a:pt x="1179468" y="31960"/>
                </a:lnTo>
                <a:lnTo>
                  <a:pt x="1173383" y="35135"/>
                </a:lnTo>
                <a:lnTo>
                  <a:pt x="1166504" y="37781"/>
                </a:lnTo>
                <a:lnTo>
                  <a:pt x="1158831" y="40162"/>
                </a:lnTo>
                <a:lnTo>
                  <a:pt x="1150100" y="42014"/>
                </a:lnTo>
                <a:lnTo>
                  <a:pt x="1140045" y="43337"/>
                </a:lnTo>
                <a:lnTo>
                  <a:pt x="1130300" y="43564"/>
                </a:lnTo>
                <a:lnTo>
                  <a:pt x="1120555" y="43337"/>
                </a:lnTo>
                <a:lnTo>
                  <a:pt x="1110501" y="42014"/>
                </a:lnTo>
                <a:lnTo>
                  <a:pt x="1101769" y="40162"/>
                </a:lnTo>
                <a:lnTo>
                  <a:pt x="1094096" y="37781"/>
                </a:lnTo>
                <a:lnTo>
                  <a:pt x="1087217" y="35135"/>
                </a:lnTo>
                <a:lnTo>
                  <a:pt x="1081132" y="31960"/>
                </a:lnTo>
                <a:lnTo>
                  <a:pt x="1074782" y="28785"/>
                </a:lnTo>
                <a:lnTo>
                  <a:pt x="1068432" y="25610"/>
                </a:lnTo>
                <a:lnTo>
                  <a:pt x="1062346" y="22964"/>
                </a:lnTo>
                <a:lnTo>
                  <a:pt x="1055467" y="20318"/>
                </a:lnTo>
                <a:lnTo>
                  <a:pt x="1047794" y="17673"/>
                </a:lnTo>
                <a:lnTo>
                  <a:pt x="1039063" y="15821"/>
                </a:lnTo>
                <a:lnTo>
                  <a:pt x="1029009" y="14762"/>
                </a:lnTo>
                <a:lnTo>
                  <a:pt x="1017632" y="14233"/>
                </a:lnTo>
                <a:lnTo>
                  <a:pt x="1016000" y="14309"/>
                </a:lnTo>
                <a:lnTo>
                  <a:pt x="1014368" y="14233"/>
                </a:lnTo>
                <a:lnTo>
                  <a:pt x="1002991" y="14762"/>
                </a:lnTo>
                <a:lnTo>
                  <a:pt x="992937" y="15821"/>
                </a:lnTo>
                <a:lnTo>
                  <a:pt x="984206" y="17673"/>
                </a:lnTo>
                <a:lnTo>
                  <a:pt x="976533" y="20318"/>
                </a:lnTo>
                <a:lnTo>
                  <a:pt x="969654" y="22964"/>
                </a:lnTo>
                <a:lnTo>
                  <a:pt x="963568" y="25610"/>
                </a:lnTo>
                <a:lnTo>
                  <a:pt x="957218" y="28785"/>
                </a:lnTo>
                <a:lnTo>
                  <a:pt x="950868" y="31960"/>
                </a:lnTo>
                <a:lnTo>
                  <a:pt x="944783" y="35135"/>
                </a:lnTo>
                <a:lnTo>
                  <a:pt x="937904" y="37781"/>
                </a:lnTo>
                <a:lnTo>
                  <a:pt x="930231" y="40162"/>
                </a:lnTo>
                <a:lnTo>
                  <a:pt x="921499" y="42014"/>
                </a:lnTo>
                <a:lnTo>
                  <a:pt x="911445" y="43337"/>
                </a:lnTo>
                <a:lnTo>
                  <a:pt x="901700" y="43564"/>
                </a:lnTo>
                <a:lnTo>
                  <a:pt x="891955" y="43337"/>
                </a:lnTo>
                <a:lnTo>
                  <a:pt x="881900" y="42014"/>
                </a:lnTo>
                <a:lnTo>
                  <a:pt x="873169" y="40162"/>
                </a:lnTo>
                <a:lnTo>
                  <a:pt x="865496" y="37781"/>
                </a:lnTo>
                <a:lnTo>
                  <a:pt x="858617" y="35135"/>
                </a:lnTo>
                <a:lnTo>
                  <a:pt x="852532" y="31960"/>
                </a:lnTo>
                <a:lnTo>
                  <a:pt x="846182" y="28785"/>
                </a:lnTo>
                <a:lnTo>
                  <a:pt x="839832" y="25610"/>
                </a:lnTo>
                <a:lnTo>
                  <a:pt x="833746" y="22964"/>
                </a:lnTo>
                <a:lnTo>
                  <a:pt x="826867" y="20318"/>
                </a:lnTo>
                <a:lnTo>
                  <a:pt x="819194" y="17673"/>
                </a:lnTo>
                <a:lnTo>
                  <a:pt x="810463" y="15821"/>
                </a:lnTo>
                <a:lnTo>
                  <a:pt x="800409" y="14762"/>
                </a:lnTo>
                <a:lnTo>
                  <a:pt x="789032" y="14233"/>
                </a:lnTo>
                <a:lnTo>
                  <a:pt x="777655" y="14762"/>
                </a:lnTo>
                <a:lnTo>
                  <a:pt x="767600" y="15821"/>
                </a:lnTo>
                <a:lnTo>
                  <a:pt x="758869" y="17673"/>
                </a:lnTo>
                <a:lnTo>
                  <a:pt x="751196" y="20318"/>
                </a:lnTo>
                <a:lnTo>
                  <a:pt x="744317" y="22964"/>
                </a:lnTo>
                <a:lnTo>
                  <a:pt x="738232" y="25610"/>
                </a:lnTo>
                <a:lnTo>
                  <a:pt x="725532" y="31960"/>
                </a:lnTo>
                <a:lnTo>
                  <a:pt x="719446" y="35135"/>
                </a:lnTo>
                <a:lnTo>
                  <a:pt x="712567" y="37781"/>
                </a:lnTo>
                <a:lnTo>
                  <a:pt x="704894" y="40162"/>
                </a:lnTo>
                <a:lnTo>
                  <a:pt x="696163" y="42014"/>
                </a:lnTo>
                <a:lnTo>
                  <a:pt x="686109" y="43337"/>
                </a:lnTo>
                <a:lnTo>
                  <a:pt x="674732" y="43602"/>
                </a:lnTo>
                <a:lnTo>
                  <a:pt x="663355" y="43337"/>
                </a:lnTo>
                <a:lnTo>
                  <a:pt x="653300" y="42014"/>
                </a:lnTo>
                <a:lnTo>
                  <a:pt x="644569" y="40162"/>
                </a:lnTo>
                <a:lnTo>
                  <a:pt x="636896" y="37781"/>
                </a:lnTo>
                <a:lnTo>
                  <a:pt x="630017" y="35135"/>
                </a:lnTo>
                <a:lnTo>
                  <a:pt x="623932" y="31960"/>
                </a:lnTo>
                <a:lnTo>
                  <a:pt x="617582" y="28785"/>
                </a:lnTo>
                <a:lnTo>
                  <a:pt x="611232" y="25610"/>
                </a:lnTo>
                <a:lnTo>
                  <a:pt x="605146" y="22964"/>
                </a:lnTo>
                <a:lnTo>
                  <a:pt x="598267" y="20318"/>
                </a:lnTo>
                <a:lnTo>
                  <a:pt x="590594" y="17673"/>
                </a:lnTo>
                <a:lnTo>
                  <a:pt x="581863" y="15821"/>
                </a:lnTo>
                <a:lnTo>
                  <a:pt x="571809" y="14762"/>
                </a:lnTo>
                <a:lnTo>
                  <a:pt x="560167" y="14233"/>
                </a:lnTo>
                <a:lnTo>
                  <a:pt x="549055" y="14762"/>
                </a:lnTo>
                <a:lnTo>
                  <a:pt x="539000" y="15821"/>
                </a:lnTo>
                <a:lnTo>
                  <a:pt x="530269" y="17673"/>
                </a:lnTo>
                <a:lnTo>
                  <a:pt x="522596" y="20318"/>
                </a:lnTo>
                <a:lnTo>
                  <a:pt x="515717" y="22964"/>
                </a:lnTo>
                <a:lnTo>
                  <a:pt x="509632" y="25610"/>
                </a:lnTo>
                <a:lnTo>
                  <a:pt x="503282" y="28785"/>
                </a:lnTo>
                <a:lnTo>
                  <a:pt x="496932" y="31960"/>
                </a:lnTo>
                <a:lnTo>
                  <a:pt x="490846" y="35135"/>
                </a:lnTo>
                <a:lnTo>
                  <a:pt x="483967" y="37781"/>
                </a:lnTo>
                <a:lnTo>
                  <a:pt x="476294" y="40162"/>
                </a:lnTo>
                <a:lnTo>
                  <a:pt x="467563" y="42014"/>
                </a:lnTo>
                <a:lnTo>
                  <a:pt x="457509" y="43337"/>
                </a:lnTo>
                <a:lnTo>
                  <a:pt x="446132" y="43602"/>
                </a:lnTo>
                <a:lnTo>
                  <a:pt x="434755" y="43337"/>
                </a:lnTo>
                <a:lnTo>
                  <a:pt x="424700" y="42014"/>
                </a:lnTo>
                <a:lnTo>
                  <a:pt x="415969" y="40162"/>
                </a:lnTo>
                <a:lnTo>
                  <a:pt x="408296" y="37781"/>
                </a:lnTo>
                <a:lnTo>
                  <a:pt x="401417" y="35135"/>
                </a:lnTo>
                <a:lnTo>
                  <a:pt x="395332" y="31960"/>
                </a:lnTo>
                <a:lnTo>
                  <a:pt x="388982" y="28785"/>
                </a:lnTo>
                <a:lnTo>
                  <a:pt x="382632" y="25610"/>
                </a:lnTo>
                <a:lnTo>
                  <a:pt x="376546" y="22964"/>
                </a:lnTo>
                <a:lnTo>
                  <a:pt x="369667" y="20318"/>
                </a:lnTo>
                <a:lnTo>
                  <a:pt x="361994" y="17673"/>
                </a:lnTo>
                <a:lnTo>
                  <a:pt x="353263" y="15821"/>
                </a:lnTo>
                <a:lnTo>
                  <a:pt x="343209" y="14762"/>
                </a:lnTo>
                <a:lnTo>
                  <a:pt x="331832" y="14233"/>
                </a:lnTo>
                <a:lnTo>
                  <a:pt x="320455" y="14762"/>
                </a:lnTo>
                <a:lnTo>
                  <a:pt x="310400" y="15821"/>
                </a:lnTo>
                <a:lnTo>
                  <a:pt x="301669" y="17673"/>
                </a:lnTo>
                <a:lnTo>
                  <a:pt x="293996" y="20318"/>
                </a:lnTo>
                <a:lnTo>
                  <a:pt x="287117" y="22964"/>
                </a:lnTo>
                <a:lnTo>
                  <a:pt x="281032" y="25610"/>
                </a:lnTo>
                <a:lnTo>
                  <a:pt x="274682" y="28785"/>
                </a:lnTo>
                <a:lnTo>
                  <a:pt x="268332" y="31960"/>
                </a:lnTo>
                <a:lnTo>
                  <a:pt x="262246" y="35135"/>
                </a:lnTo>
                <a:lnTo>
                  <a:pt x="255367" y="37781"/>
                </a:lnTo>
                <a:lnTo>
                  <a:pt x="247694" y="40162"/>
                </a:lnTo>
                <a:lnTo>
                  <a:pt x="238963" y="42014"/>
                </a:lnTo>
                <a:lnTo>
                  <a:pt x="228909" y="43337"/>
                </a:lnTo>
                <a:lnTo>
                  <a:pt x="217532" y="43602"/>
                </a:lnTo>
                <a:lnTo>
                  <a:pt x="206155" y="43337"/>
                </a:lnTo>
                <a:lnTo>
                  <a:pt x="196100" y="42014"/>
                </a:lnTo>
                <a:lnTo>
                  <a:pt x="187369" y="40162"/>
                </a:lnTo>
                <a:lnTo>
                  <a:pt x="179696" y="37781"/>
                </a:lnTo>
                <a:lnTo>
                  <a:pt x="172817" y="35135"/>
                </a:lnTo>
                <a:lnTo>
                  <a:pt x="166732" y="31960"/>
                </a:lnTo>
                <a:lnTo>
                  <a:pt x="160382" y="28785"/>
                </a:lnTo>
                <a:lnTo>
                  <a:pt x="154032" y="25610"/>
                </a:lnTo>
                <a:lnTo>
                  <a:pt x="147946" y="22964"/>
                </a:lnTo>
                <a:lnTo>
                  <a:pt x="141067" y="20318"/>
                </a:lnTo>
                <a:lnTo>
                  <a:pt x="133394" y="17673"/>
                </a:lnTo>
                <a:lnTo>
                  <a:pt x="124663" y="15821"/>
                </a:lnTo>
                <a:lnTo>
                  <a:pt x="114609" y="14762"/>
                </a:lnTo>
                <a:lnTo>
                  <a:pt x="103232" y="14233"/>
                </a:lnTo>
                <a:lnTo>
                  <a:pt x="91855" y="14762"/>
                </a:lnTo>
                <a:lnTo>
                  <a:pt x="81800" y="15821"/>
                </a:lnTo>
                <a:lnTo>
                  <a:pt x="73069" y="17673"/>
                </a:lnTo>
                <a:lnTo>
                  <a:pt x="65396" y="20318"/>
                </a:lnTo>
                <a:lnTo>
                  <a:pt x="58517" y="22964"/>
                </a:lnTo>
                <a:lnTo>
                  <a:pt x="52432" y="25610"/>
                </a:lnTo>
                <a:lnTo>
                  <a:pt x="46082" y="28785"/>
                </a:lnTo>
                <a:lnTo>
                  <a:pt x="39732" y="31960"/>
                </a:lnTo>
                <a:lnTo>
                  <a:pt x="33646" y="35135"/>
                </a:lnTo>
                <a:lnTo>
                  <a:pt x="26767" y="37781"/>
                </a:lnTo>
                <a:lnTo>
                  <a:pt x="19094" y="40162"/>
                </a:lnTo>
                <a:lnTo>
                  <a:pt x="10363" y="42014"/>
                </a:lnTo>
                <a:lnTo>
                  <a:pt x="309" y="43337"/>
                </a:lnTo>
                <a:lnTo>
                  <a:pt x="0" y="43344"/>
                </a:lnTo>
                <a:lnTo>
                  <a:pt x="0" y="29111"/>
                </a:lnTo>
                <a:lnTo>
                  <a:pt x="309" y="29104"/>
                </a:lnTo>
                <a:lnTo>
                  <a:pt x="10363" y="27781"/>
                </a:lnTo>
                <a:lnTo>
                  <a:pt x="19094" y="25929"/>
                </a:lnTo>
                <a:lnTo>
                  <a:pt x="26767" y="23548"/>
                </a:lnTo>
                <a:lnTo>
                  <a:pt x="33646" y="20902"/>
                </a:lnTo>
                <a:lnTo>
                  <a:pt x="39732" y="17727"/>
                </a:lnTo>
                <a:lnTo>
                  <a:pt x="46082" y="14552"/>
                </a:lnTo>
                <a:lnTo>
                  <a:pt x="52432" y="11377"/>
                </a:lnTo>
                <a:lnTo>
                  <a:pt x="58517" y="8731"/>
                </a:lnTo>
                <a:lnTo>
                  <a:pt x="65396" y="6085"/>
                </a:lnTo>
                <a:lnTo>
                  <a:pt x="73069" y="3440"/>
                </a:lnTo>
                <a:lnTo>
                  <a:pt x="81800" y="1588"/>
                </a:lnTo>
                <a:lnTo>
                  <a:pt x="91855" y="52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478B93C-DDC7-47D3-B5B2-77AC8C57C9AF}"/>
              </a:ext>
            </a:extLst>
          </p:cNvPr>
          <p:cNvSpPr txBox="1"/>
          <p:nvPr/>
        </p:nvSpPr>
        <p:spPr>
          <a:xfrm>
            <a:off x="6939621" y="2721018"/>
            <a:ext cx="43697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400" dirty="0"/>
              <a:t>Les prothèses à travers l’histoire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F123351-B3B5-4D5F-AEB6-A3A7E682ABD2}"/>
              </a:ext>
            </a:extLst>
          </p:cNvPr>
          <p:cNvSpPr txBox="1"/>
          <p:nvPr/>
        </p:nvSpPr>
        <p:spPr>
          <a:xfrm>
            <a:off x="3334734" y="2006678"/>
            <a:ext cx="21763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696705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7E25ED6-F81A-47D3-96D9-14F627AA7836}"/>
              </a:ext>
            </a:extLst>
          </p:cNvPr>
          <p:cNvSpPr txBox="1"/>
          <p:nvPr/>
        </p:nvSpPr>
        <p:spPr>
          <a:xfrm>
            <a:off x="1041675" y="286394"/>
            <a:ext cx="764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A- Depuis l’antiquité égyptienne</a:t>
            </a:r>
          </a:p>
        </p:txBody>
      </p:sp>
      <p:pic>
        <p:nvPicPr>
          <p:cNvPr id="3074" name="Picture 2" descr="Image associÃ©e">
            <a:extLst>
              <a:ext uri="{FF2B5EF4-FFF2-40B4-BE49-F238E27FC236}">
                <a16:creationId xmlns:a16="http://schemas.microsoft.com/office/drawing/2014/main" id="{917B17F9-E2EA-431C-B51B-775935830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5436" y1="57113" x2="77907" y2="46921"/>
                        <a14:backgroundMark x1="77907" y1="46921" x2="78198" y2="52866"/>
                        <a14:backgroundMark x1="37064" y1="57749" x2="30378" y2="64968"/>
                        <a14:backgroundMark x1="30378" y1="64968" x2="36773" y2="58174"/>
                        <a14:backgroundMark x1="36773" y1="58174" x2="34593" y2="55839"/>
                        <a14:backgroundMark x1="35465" y1="36730" x2="35901" y2="367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085331"/>
            <a:ext cx="65532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Ã©sultat de recherche d'images pour &quot;jambe de bois&quot;">
            <a:extLst>
              <a:ext uri="{FF2B5EF4-FFF2-40B4-BE49-F238E27FC236}">
                <a16:creationId xmlns:a16="http://schemas.microsoft.com/office/drawing/2014/main" id="{C8DC80B4-6AE1-4558-9EB5-FBA973F23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38" b="89888" l="7000" r="90000">
                        <a14:foregroundMark x1="13500" y1="88015" x2="10500" y2="85768"/>
                        <a14:foregroundMark x1="15250" y1="88015" x2="9750" y2="86891"/>
                        <a14:foregroundMark x1="7000" y1="89139" x2="7000" y2="85768"/>
                        <a14:backgroundMark x1="76500" y1="22472" x2="78000" y2="213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8875" y="3256583"/>
            <a:ext cx="4597125" cy="314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3F10AC4-BB14-44E1-B7C9-96D1E36F1B41}"/>
              </a:ext>
            </a:extLst>
          </p:cNvPr>
          <p:cNvSpPr txBox="1"/>
          <p:nvPr/>
        </p:nvSpPr>
        <p:spPr>
          <a:xfrm>
            <a:off x="1420090" y="5740609"/>
            <a:ext cx="2594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Jambe de bois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49727B-B502-43AA-A2F4-05EF18FCD6B6}"/>
              </a:ext>
            </a:extLst>
          </p:cNvPr>
          <p:cNvSpPr txBox="1"/>
          <p:nvPr/>
        </p:nvSpPr>
        <p:spPr>
          <a:xfrm>
            <a:off x="8915400" y="5371277"/>
            <a:ext cx="2828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Prothèse de pied égyptienne</a:t>
            </a:r>
          </a:p>
        </p:txBody>
      </p:sp>
    </p:spTree>
    <p:extLst>
      <p:ext uri="{BB962C8B-B14F-4D97-AF65-F5344CB8AC3E}">
        <p14:creationId xmlns:p14="http://schemas.microsoft.com/office/powerpoint/2010/main" val="2211048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0D3B5E-C0EA-4960-865C-8D5A4BB31888}"/>
              </a:ext>
            </a:extLst>
          </p:cNvPr>
          <p:cNvSpPr/>
          <p:nvPr/>
        </p:nvSpPr>
        <p:spPr>
          <a:xfrm>
            <a:off x="984686" y="329684"/>
            <a:ext cx="11061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/>
              <a:t>B- Des avancées nourries par les conflits guerriers</a:t>
            </a:r>
          </a:p>
        </p:txBody>
      </p:sp>
      <p:pic>
        <p:nvPicPr>
          <p:cNvPr id="7170" name="Picture 2" descr="Image associÃ©e">
            <a:extLst>
              <a:ext uri="{FF2B5EF4-FFF2-40B4-BE49-F238E27FC236}">
                <a16:creationId xmlns:a16="http://schemas.microsoft.com/office/drawing/2014/main" id="{9A3B64E1-7987-4E59-B0FA-3ED4BA969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5509" y1="86944" x2="76718" y2="85593"/>
                        <a14:foregroundMark x1="73305" y1="89407" x2="73741" y2="88920"/>
                        <a14:backgroundMark x1="78390" y1="86017" x2="78814" y2="87288"/>
                        <a14:backgroundMark x1="77119" y1="86864" x2="78390" y2="84746"/>
                        <a14:backgroundMark x1="75847" y1="85169" x2="75847" y2="85169"/>
                        <a14:backgroundMark x1="75847" y1="85169" x2="75847" y2="85169"/>
                        <a14:backgroundMark x1="77119" y1="85593" x2="77119" y2="85593"/>
                        <a14:backgroundMark x1="77119" y1="85593" x2="77119" y2="85593"/>
                        <a14:backgroundMark x1="76271" y1="86864" x2="77966" y2="83898"/>
                        <a14:backgroundMark x1="78814" y1="83051" x2="79237" y2="84746"/>
                        <a14:backgroundMark x1="76271" y1="82627" x2="77966" y2="82203"/>
                        <a14:backgroundMark x1="78814" y1="82203" x2="79661" y2="834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684" y="1498293"/>
            <a:ext cx="4242316" cy="424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5CC87C1-9D8C-4D98-8BB5-DBADD1680BD0}"/>
              </a:ext>
            </a:extLst>
          </p:cNvPr>
          <p:cNvSpPr txBox="1"/>
          <p:nvPr/>
        </p:nvSpPr>
        <p:spPr>
          <a:xfrm>
            <a:off x="1490427" y="5457499"/>
            <a:ext cx="3063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Crochet jusqu’au 19</a:t>
            </a:r>
            <a:r>
              <a:rPr lang="fr-FR" sz="2400" baseline="30000" dirty="0"/>
              <a:t>ème</a:t>
            </a:r>
            <a:r>
              <a:rPr lang="fr-FR" sz="2400" dirty="0"/>
              <a:t> siècle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6A25BD-F8F8-4293-9D35-1EB1DF76B1D3}"/>
              </a:ext>
            </a:extLst>
          </p:cNvPr>
          <p:cNvSpPr txBox="1"/>
          <p:nvPr/>
        </p:nvSpPr>
        <p:spPr>
          <a:xfrm>
            <a:off x="9128013" y="1881554"/>
            <a:ext cx="3063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Crochet actuel</a:t>
            </a:r>
          </a:p>
        </p:txBody>
      </p:sp>
      <p:pic>
        <p:nvPicPr>
          <p:cNvPr id="7172" name="Picture 4" descr="RÃ©sultat de recherche d'images pour &quot;crochet prothese&quot;">
            <a:extLst>
              <a:ext uri="{FF2B5EF4-FFF2-40B4-BE49-F238E27FC236}">
                <a16:creationId xmlns:a16="http://schemas.microsoft.com/office/drawing/2014/main" id="{19434F18-AAA6-4CFA-8EF2-53423EF7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854" y="2112386"/>
            <a:ext cx="4242317" cy="424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9180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AACE35A-DD26-4C0E-81A5-8C18F7390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9E871BE-68DD-43BE-B3DB-E11D2B540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808051" y="1262092"/>
            <a:ext cx="4369702" cy="4364402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9C71155-FE2E-4DAD-A34B-04706245E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02742" y="3407199"/>
            <a:ext cx="2032000" cy="43602"/>
          </a:xfrm>
          <a:custGeom>
            <a:avLst/>
            <a:gdLst>
              <a:gd name="connsiteX0" fmla="*/ 103232 w 2032000"/>
              <a:gd name="connsiteY0" fmla="*/ 0 h 43602"/>
              <a:gd name="connsiteX1" fmla="*/ 114609 w 2032000"/>
              <a:gd name="connsiteY1" fmla="*/ 529 h 43602"/>
              <a:gd name="connsiteX2" fmla="*/ 124663 w 2032000"/>
              <a:gd name="connsiteY2" fmla="*/ 1588 h 43602"/>
              <a:gd name="connsiteX3" fmla="*/ 133394 w 2032000"/>
              <a:gd name="connsiteY3" fmla="*/ 3440 h 43602"/>
              <a:gd name="connsiteX4" fmla="*/ 141067 w 2032000"/>
              <a:gd name="connsiteY4" fmla="*/ 6085 h 43602"/>
              <a:gd name="connsiteX5" fmla="*/ 147946 w 2032000"/>
              <a:gd name="connsiteY5" fmla="*/ 8731 h 43602"/>
              <a:gd name="connsiteX6" fmla="*/ 154032 w 2032000"/>
              <a:gd name="connsiteY6" fmla="*/ 11377 h 43602"/>
              <a:gd name="connsiteX7" fmla="*/ 160382 w 2032000"/>
              <a:gd name="connsiteY7" fmla="*/ 14552 h 43602"/>
              <a:gd name="connsiteX8" fmla="*/ 166732 w 2032000"/>
              <a:gd name="connsiteY8" fmla="*/ 17727 h 43602"/>
              <a:gd name="connsiteX9" fmla="*/ 172817 w 2032000"/>
              <a:gd name="connsiteY9" fmla="*/ 20902 h 43602"/>
              <a:gd name="connsiteX10" fmla="*/ 179696 w 2032000"/>
              <a:gd name="connsiteY10" fmla="*/ 23548 h 43602"/>
              <a:gd name="connsiteX11" fmla="*/ 187369 w 2032000"/>
              <a:gd name="connsiteY11" fmla="*/ 25929 h 43602"/>
              <a:gd name="connsiteX12" fmla="*/ 196100 w 2032000"/>
              <a:gd name="connsiteY12" fmla="*/ 27781 h 43602"/>
              <a:gd name="connsiteX13" fmla="*/ 206155 w 2032000"/>
              <a:gd name="connsiteY13" fmla="*/ 29104 h 43602"/>
              <a:gd name="connsiteX14" fmla="*/ 217532 w 2032000"/>
              <a:gd name="connsiteY14" fmla="*/ 29369 h 43602"/>
              <a:gd name="connsiteX15" fmla="*/ 228909 w 2032000"/>
              <a:gd name="connsiteY15" fmla="*/ 29104 h 43602"/>
              <a:gd name="connsiteX16" fmla="*/ 238963 w 2032000"/>
              <a:gd name="connsiteY16" fmla="*/ 27781 h 43602"/>
              <a:gd name="connsiteX17" fmla="*/ 247694 w 2032000"/>
              <a:gd name="connsiteY17" fmla="*/ 25929 h 43602"/>
              <a:gd name="connsiteX18" fmla="*/ 255367 w 2032000"/>
              <a:gd name="connsiteY18" fmla="*/ 23548 h 43602"/>
              <a:gd name="connsiteX19" fmla="*/ 262246 w 2032000"/>
              <a:gd name="connsiteY19" fmla="*/ 20902 h 43602"/>
              <a:gd name="connsiteX20" fmla="*/ 268332 w 2032000"/>
              <a:gd name="connsiteY20" fmla="*/ 17727 h 43602"/>
              <a:gd name="connsiteX21" fmla="*/ 274682 w 2032000"/>
              <a:gd name="connsiteY21" fmla="*/ 14552 h 43602"/>
              <a:gd name="connsiteX22" fmla="*/ 281032 w 2032000"/>
              <a:gd name="connsiteY22" fmla="*/ 11377 h 43602"/>
              <a:gd name="connsiteX23" fmla="*/ 287117 w 2032000"/>
              <a:gd name="connsiteY23" fmla="*/ 8731 h 43602"/>
              <a:gd name="connsiteX24" fmla="*/ 293996 w 2032000"/>
              <a:gd name="connsiteY24" fmla="*/ 6085 h 43602"/>
              <a:gd name="connsiteX25" fmla="*/ 301669 w 2032000"/>
              <a:gd name="connsiteY25" fmla="*/ 3440 h 43602"/>
              <a:gd name="connsiteX26" fmla="*/ 310400 w 2032000"/>
              <a:gd name="connsiteY26" fmla="*/ 1588 h 43602"/>
              <a:gd name="connsiteX27" fmla="*/ 320455 w 2032000"/>
              <a:gd name="connsiteY27" fmla="*/ 529 h 43602"/>
              <a:gd name="connsiteX28" fmla="*/ 331832 w 2032000"/>
              <a:gd name="connsiteY28" fmla="*/ 0 h 43602"/>
              <a:gd name="connsiteX29" fmla="*/ 343209 w 2032000"/>
              <a:gd name="connsiteY29" fmla="*/ 529 h 43602"/>
              <a:gd name="connsiteX30" fmla="*/ 353263 w 2032000"/>
              <a:gd name="connsiteY30" fmla="*/ 1588 h 43602"/>
              <a:gd name="connsiteX31" fmla="*/ 361994 w 2032000"/>
              <a:gd name="connsiteY31" fmla="*/ 3440 h 43602"/>
              <a:gd name="connsiteX32" fmla="*/ 369667 w 2032000"/>
              <a:gd name="connsiteY32" fmla="*/ 6085 h 43602"/>
              <a:gd name="connsiteX33" fmla="*/ 376546 w 2032000"/>
              <a:gd name="connsiteY33" fmla="*/ 8731 h 43602"/>
              <a:gd name="connsiteX34" fmla="*/ 382632 w 2032000"/>
              <a:gd name="connsiteY34" fmla="*/ 11377 h 43602"/>
              <a:gd name="connsiteX35" fmla="*/ 388982 w 2032000"/>
              <a:gd name="connsiteY35" fmla="*/ 14552 h 43602"/>
              <a:gd name="connsiteX36" fmla="*/ 395332 w 2032000"/>
              <a:gd name="connsiteY36" fmla="*/ 17727 h 43602"/>
              <a:gd name="connsiteX37" fmla="*/ 401417 w 2032000"/>
              <a:gd name="connsiteY37" fmla="*/ 20902 h 43602"/>
              <a:gd name="connsiteX38" fmla="*/ 408296 w 2032000"/>
              <a:gd name="connsiteY38" fmla="*/ 23548 h 43602"/>
              <a:gd name="connsiteX39" fmla="*/ 415969 w 2032000"/>
              <a:gd name="connsiteY39" fmla="*/ 25929 h 43602"/>
              <a:gd name="connsiteX40" fmla="*/ 424700 w 2032000"/>
              <a:gd name="connsiteY40" fmla="*/ 27781 h 43602"/>
              <a:gd name="connsiteX41" fmla="*/ 434755 w 2032000"/>
              <a:gd name="connsiteY41" fmla="*/ 29104 h 43602"/>
              <a:gd name="connsiteX42" fmla="*/ 446132 w 2032000"/>
              <a:gd name="connsiteY42" fmla="*/ 29369 h 43602"/>
              <a:gd name="connsiteX43" fmla="*/ 457509 w 2032000"/>
              <a:gd name="connsiteY43" fmla="*/ 29104 h 43602"/>
              <a:gd name="connsiteX44" fmla="*/ 467563 w 2032000"/>
              <a:gd name="connsiteY44" fmla="*/ 27781 h 43602"/>
              <a:gd name="connsiteX45" fmla="*/ 476294 w 2032000"/>
              <a:gd name="connsiteY45" fmla="*/ 25929 h 43602"/>
              <a:gd name="connsiteX46" fmla="*/ 483967 w 2032000"/>
              <a:gd name="connsiteY46" fmla="*/ 23548 h 43602"/>
              <a:gd name="connsiteX47" fmla="*/ 490846 w 2032000"/>
              <a:gd name="connsiteY47" fmla="*/ 20902 h 43602"/>
              <a:gd name="connsiteX48" fmla="*/ 496932 w 2032000"/>
              <a:gd name="connsiteY48" fmla="*/ 17727 h 43602"/>
              <a:gd name="connsiteX49" fmla="*/ 503282 w 2032000"/>
              <a:gd name="connsiteY49" fmla="*/ 14552 h 43602"/>
              <a:gd name="connsiteX50" fmla="*/ 509632 w 2032000"/>
              <a:gd name="connsiteY50" fmla="*/ 11377 h 43602"/>
              <a:gd name="connsiteX51" fmla="*/ 515717 w 2032000"/>
              <a:gd name="connsiteY51" fmla="*/ 8731 h 43602"/>
              <a:gd name="connsiteX52" fmla="*/ 522596 w 2032000"/>
              <a:gd name="connsiteY52" fmla="*/ 6085 h 43602"/>
              <a:gd name="connsiteX53" fmla="*/ 530269 w 2032000"/>
              <a:gd name="connsiteY53" fmla="*/ 3440 h 43602"/>
              <a:gd name="connsiteX54" fmla="*/ 539000 w 2032000"/>
              <a:gd name="connsiteY54" fmla="*/ 1588 h 43602"/>
              <a:gd name="connsiteX55" fmla="*/ 549055 w 2032000"/>
              <a:gd name="connsiteY55" fmla="*/ 529 h 43602"/>
              <a:gd name="connsiteX56" fmla="*/ 560167 w 2032000"/>
              <a:gd name="connsiteY56" fmla="*/ 0 h 43602"/>
              <a:gd name="connsiteX57" fmla="*/ 571809 w 2032000"/>
              <a:gd name="connsiteY57" fmla="*/ 529 h 43602"/>
              <a:gd name="connsiteX58" fmla="*/ 581863 w 2032000"/>
              <a:gd name="connsiteY58" fmla="*/ 1588 h 43602"/>
              <a:gd name="connsiteX59" fmla="*/ 590594 w 2032000"/>
              <a:gd name="connsiteY59" fmla="*/ 3440 h 43602"/>
              <a:gd name="connsiteX60" fmla="*/ 598267 w 2032000"/>
              <a:gd name="connsiteY60" fmla="*/ 6085 h 43602"/>
              <a:gd name="connsiteX61" fmla="*/ 605146 w 2032000"/>
              <a:gd name="connsiteY61" fmla="*/ 8731 h 43602"/>
              <a:gd name="connsiteX62" fmla="*/ 611232 w 2032000"/>
              <a:gd name="connsiteY62" fmla="*/ 11377 h 43602"/>
              <a:gd name="connsiteX63" fmla="*/ 617582 w 2032000"/>
              <a:gd name="connsiteY63" fmla="*/ 14552 h 43602"/>
              <a:gd name="connsiteX64" fmla="*/ 623932 w 2032000"/>
              <a:gd name="connsiteY64" fmla="*/ 17727 h 43602"/>
              <a:gd name="connsiteX65" fmla="*/ 630017 w 2032000"/>
              <a:gd name="connsiteY65" fmla="*/ 20902 h 43602"/>
              <a:gd name="connsiteX66" fmla="*/ 636896 w 2032000"/>
              <a:gd name="connsiteY66" fmla="*/ 23548 h 43602"/>
              <a:gd name="connsiteX67" fmla="*/ 644569 w 2032000"/>
              <a:gd name="connsiteY67" fmla="*/ 25929 h 43602"/>
              <a:gd name="connsiteX68" fmla="*/ 653300 w 2032000"/>
              <a:gd name="connsiteY68" fmla="*/ 27781 h 43602"/>
              <a:gd name="connsiteX69" fmla="*/ 663355 w 2032000"/>
              <a:gd name="connsiteY69" fmla="*/ 29104 h 43602"/>
              <a:gd name="connsiteX70" fmla="*/ 674732 w 2032000"/>
              <a:gd name="connsiteY70" fmla="*/ 29369 h 43602"/>
              <a:gd name="connsiteX71" fmla="*/ 686109 w 2032000"/>
              <a:gd name="connsiteY71" fmla="*/ 29104 h 43602"/>
              <a:gd name="connsiteX72" fmla="*/ 696163 w 2032000"/>
              <a:gd name="connsiteY72" fmla="*/ 27781 h 43602"/>
              <a:gd name="connsiteX73" fmla="*/ 704894 w 2032000"/>
              <a:gd name="connsiteY73" fmla="*/ 25929 h 43602"/>
              <a:gd name="connsiteX74" fmla="*/ 712567 w 2032000"/>
              <a:gd name="connsiteY74" fmla="*/ 23548 h 43602"/>
              <a:gd name="connsiteX75" fmla="*/ 719446 w 2032000"/>
              <a:gd name="connsiteY75" fmla="*/ 20902 h 43602"/>
              <a:gd name="connsiteX76" fmla="*/ 725532 w 2032000"/>
              <a:gd name="connsiteY76" fmla="*/ 17727 h 43602"/>
              <a:gd name="connsiteX77" fmla="*/ 738232 w 2032000"/>
              <a:gd name="connsiteY77" fmla="*/ 11377 h 43602"/>
              <a:gd name="connsiteX78" fmla="*/ 744317 w 2032000"/>
              <a:gd name="connsiteY78" fmla="*/ 8731 h 43602"/>
              <a:gd name="connsiteX79" fmla="*/ 751196 w 2032000"/>
              <a:gd name="connsiteY79" fmla="*/ 6085 h 43602"/>
              <a:gd name="connsiteX80" fmla="*/ 758869 w 2032000"/>
              <a:gd name="connsiteY80" fmla="*/ 3440 h 43602"/>
              <a:gd name="connsiteX81" fmla="*/ 767600 w 2032000"/>
              <a:gd name="connsiteY81" fmla="*/ 1588 h 43602"/>
              <a:gd name="connsiteX82" fmla="*/ 777655 w 2032000"/>
              <a:gd name="connsiteY82" fmla="*/ 529 h 43602"/>
              <a:gd name="connsiteX83" fmla="*/ 789032 w 2032000"/>
              <a:gd name="connsiteY83" fmla="*/ 0 h 43602"/>
              <a:gd name="connsiteX84" fmla="*/ 800409 w 2032000"/>
              <a:gd name="connsiteY84" fmla="*/ 529 h 43602"/>
              <a:gd name="connsiteX85" fmla="*/ 810463 w 2032000"/>
              <a:gd name="connsiteY85" fmla="*/ 1588 h 43602"/>
              <a:gd name="connsiteX86" fmla="*/ 819194 w 2032000"/>
              <a:gd name="connsiteY86" fmla="*/ 3440 h 43602"/>
              <a:gd name="connsiteX87" fmla="*/ 826867 w 2032000"/>
              <a:gd name="connsiteY87" fmla="*/ 6085 h 43602"/>
              <a:gd name="connsiteX88" fmla="*/ 833746 w 2032000"/>
              <a:gd name="connsiteY88" fmla="*/ 8731 h 43602"/>
              <a:gd name="connsiteX89" fmla="*/ 839832 w 2032000"/>
              <a:gd name="connsiteY89" fmla="*/ 11377 h 43602"/>
              <a:gd name="connsiteX90" fmla="*/ 846182 w 2032000"/>
              <a:gd name="connsiteY90" fmla="*/ 14552 h 43602"/>
              <a:gd name="connsiteX91" fmla="*/ 852532 w 2032000"/>
              <a:gd name="connsiteY91" fmla="*/ 17727 h 43602"/>
              <a:gd name="connsiteX92" fmla="*/ 858617 w 2032000"/>
              <a:gd name="connsiteY92" fmla="*/ 20902 h 43602"/>
              <a:gd name="connsiteX93" fmla="*/ 865496 w 2032000"/>
              <a:gd name="connsiteY93" fmla="*/ 23548 h 43602"/>
              <a:gd name="connsiteX94" fmla="*/ 873169 w 2032000"/>
              <a:gd name="connsiteY94" fmla="*/ 25929 h 43602"/>
              <a:gd name="connsiteX95" fmla="*/ 881900 w 2032000"/>
              <a:gd name="connsiteY95" fmla="*/ 27781 h 43602"/>
              <a:gd name="connsiteX96" fmla="*/ 891955 w 2032000"/>
              <a:gd name="connsiteY96" fmla="*/ 29104 h 43602"/>
              <a:gd name="connsiteX97" fmla="*/ 901700 w 2032000"/>
              <a:gd name="connsiteY97" fmla="*/ 29331 h 43602"/>
              <a:gd name="connsiteX98" fmla="*/ 911445 w 2032000"/>
              <a:gd name="connsiteY98" fmla="*/ 29104 h 43602"/>
              <a:gd name="connsiteX99" fmla="*/ 921499 w 2032000"/>
              <a:gd name="connsiteY99" fmla="*/ 27781 h 43602"/>
              <a:gd name="connsiteX100" fmla="*/ 930231 w 2032000"/>
              <a:gd name="connsiteY100" fmla="*/ 25929 h 43602"/>
              <a:gd name="connsiteX101" fmla="*/ 937904 w 2032000"/>
              <a:gd name="connsiteY101" fmla="*/ 23548 h 43602"/>
              <a:gd name="connsiteX102" fmla="*/ 944783 w 2032000"/>
              <a:gd name="connsiteY102" fmla="*/ 20902 h 43602"/>
              <a:gd name="connsiteX103" fmla="*/ 950868 w 2032000"/>
              <a:gd name="connsiteY103" fmla="*/ 17727 h 43602"/>
              <a:gd name="connsiteX104" fmla="*/ 957218 w 2032000"/>
              <a:gd name="connsiteY104" fmla="*/ 14552 h 43602"/>
              <a:gd name="connsiteX105" fmla="*/ 963568 w 2032000"/>
              <a:gd name="connsiteY105" fmla="*/ 11377 h 43602"/>
              <a:gd name="connsiteX106" fmla="*/ 969654 w 2032000"/>
              <a:gd name="connsiteY106" fmla="*/ 8731 h 43602"/>
              <a:gd name="connsiteX107" fmla="*/ 976533 w 2032000"/>
              <a:gd name="connsiteY107" fmla="*/ 6085 h 43602"/>
              <a:gd name="connsiteX108" fmla="*/ 984206 w 2032000"/>
              <a:gd name="connsiteY108" fmla="*/ 3440 h 43602"/>
              <a:gd name="connsiteX109" fmla="*/ 992937 w 2032000"/>
              <a:gd name="connsiteY109" fmla="*/ 1588 h 43602"/>
              <a:gd name="connsiteX110" fmla="*/ 1002991 w 2032000"/>
              <a:gd name="connsiteY110" fmla="*/ 529 h 43602"/>
              <a:gd name="connsiteX111" fmla="*/ 1014368 w 2032000"/>
              <a:gd name="connsiteY111" fmla="*/ 0 h 43602"/>
              <a:gd name="connsiteX112" fmla="*/ 1016000 w 2032000"/>
              <a:gd name="connsiteY112" fmla="*/ 76 h 43602"/>
              <a:gd name="connsiteX113" fmla="*/ 1017632 w 2032000"/>
              <a:gd name="connsiteY113" fmla="*/ 0 h 43602"/>
              <a:gd name="connsiteX114" fmla="*/ 1029009 w 2032000"/>
              <a:gd name="connsiteY114" fmla="*/ 529 h 43602"/>
              <a:gd name="connsiteX115" fmla="*/ 1039063 w 2032000"/>
              <a:gd name="connsiteY115" fmla="*/ 1588 h 43602"/>
              <a:gd name="connsiteX116" fmla="*/ 1047794 w 2032000"/>
              <a:gd name="connsiteY116" fmla="*/ 3440 h 43602"/>
              <a:gd name="connsiteX117" fmla="*/ 1055467 w 2032000"/>
              <a:gd name="connsiteY117" fmla="*/ 6085 h 43602"/>
              <a:gd name="connsiteX118" fmla="*/ 1062346 w 2032000"/>
              <a:gd name="connsiteY118" fmla="*/ 8731 h 43602"/>
              <a:gd name="connsiteX119" fmla="*/ 1068432 w 2032000"/>
              <a:gd name="connsiteY119" fmla="*/ 11377 h 43602"/>
              <a:gd name="connsiteX120" fmla="*/ 1074782 w 2032000"/>
              <a:gd name="connsiteY120" fmla="*/ 14552 h 43602"/>
              <a:gd name="connsiteX121" fmla="*/ 1081132 w 2032000"/>
              <a:gd name="connsiteY121" fmla="*/ 17727 h 43602"/>
              <a:gd name="connsiteX122" fmla="*/ 1087217 w 2032000"/>
              <a:gd name="connsiteY122" fmla="*/ 20902 h 43602"/>
              <a:gd name="connsiteX123" fmla="*/ 1094096 w 2032000"/>
              <a:gd name="connsiteY123" fmla="*/ 23548 h 43602"/>
              <a:gd name="connsiteX124" fmla="*/ 1101769 w 2032000"/>
              <a:gd name="connsiteY124" fmla="*/ 25929 h 43602"/>
              <a:gd name="connsiteX125" fmla="*/ 1110501 w 2032000"/>
              <a:gd name="connsiteY125" fmla="*/ 27781 h 43602"/>
              <a:gd name="connsiteX126" fmla="*/ 1120555 w 2032000"/>
              <a:gd name="connsiteY126" fmla="*/ 29104 h 43602"/>
              <a:gd name="connsiteX127" fmla="*/ 1130300 w 2032000"/>
              <a:gd name="connsiteY127" fmla="*/ 29331 h 43602"/>
              <a:gd name="connsiteX128" fmla="*/ 1140045 w 2032000"/>
              <a:gd name="connsiteY128" fmla="*/ 29104 h 43602"/>
              <a:gd name="connsiteX129" fmla="*/ 1150100 w 2032000"/>
              <a:gd name="connsiteY129" fmla="*/ 27781 h 43602"/>
              <a:gd name="connsiteX130" fmla="*/ 1158831 w 2032000"/>
              <a:gd name="connsiteY130" fmla="*/ 25929 h 43602"/>
              <a:gd name="connsiteX131" fmla="*/ 1166504 w 2032000"/>
              <a:gd name="connsiteY131" fmla="*/ 23548 h 43602"/>
              <a:gd name="connsiteX132" fmla="*/ 1173383 w 2032000"/>
              <a:gd name="connsiteY132" fmla="*/ 20902 h 43602"/>
              <a:gd name="connsiteX133" fmla="*/ 1179468 w 2032000"/>
              <a:gd name="connsiteY133" fmla="*/ 17727 h 43602"/>
              <a:gd name="connsiteX134" fmla="*/ 1185818 w 2032000"/>
              <a:gd name="connsiteY134" fmla="*/ 14552 h 43602"/>
              <a:gd name="connsiteX135" fmla="*/ 1192168 w 2032000"/>
              <a:gd name="connsiteY135" fmla="*/ 11377 h 43602"/>
              <a:gd name="connsiteX136" fmla="*/ 1198254 w 2032000"/>
              <a:gd name="connsiteY136" fmla="*/ 8731 h 43602"/>
              <a:gd name="connsiteX137" fmla="*/ 1205133 w 2032000"/>
              <a:gd name="connsiteY137" fmla="*/ 6085 h 43602"/>
              <a:gd name="connsiteX138" fmla="*/ 1212806 w 2032000"/>
              <a:gd name="connsiteY138" fmla="*/ 3440 h 43602"/>
              <a:gd name="connsiteX139" fmla="*/ 1221537 w 2032000"/>
              <a:gd name="connsiteY139" fmla="*/ 1588 h 43602"/>
              <a:gd name="connsiteX140" fmla="*/ 1231591 w 2032000"/>
              <a:gd name="connsiteY140" fmla="*/ 529 h 43602"/>
              <a:gd name="connsiteX141" fmla="*/ 1242968 w 2032000"/>
              <a:gd name="connsiteY141" fmla="*/ 0 h 43602"/>
              <a:gd name="connsiteX142" fmla="*/ 1254345 w 2032000"/>
              <a:gd name="connsiteY142" fmla="*/ 529 h 43602"/>
              <a:gd name="connsiteX143" fmla="*/ 1264400 w 2032000"/>
              <a:gd name="connsiteY143" fmla="*/ 1588 h 43602"/>
              <a:gd name="connsiteX144" fmla="*/ 1273131 w 2032000"/>
              <a:gd name="connsiteY144" fmla="*/ 3440 h 43602"/>
              <a:gd name="connsiteX145" fmla="*/ 1280804 w 2032000"/>
              <a:gd name="connsiteY145" fmla="*/ 6085 h 43602"/>
              <a:gd name="connsiteX146" fmla="*/ 1287683 w 2032000"/>
              <a:gd name="connsiteY146" fmla="*/ 8731 h 43602"/>
              <a:gd name="connsiteX147" fmla="*/ 1293768 w 2032000"/>
              <a:gd name="connsiteY147" fmla="*/ 11377 h 43602"/>
              <a:gd name="connsiteX148" fmla="*/ 1300118 w 2032000"/>
              <a:gd name="connsiteY148" fmla="*/ 14552 h 43602"/>
              <a:gd name="connsiteX149" fmla="*/ 1306468 w 2032000"/>
              <a:gd name="connsiteY149" fmla="*/ 17727 h 43602"/>
              <a:gd name="connsiteX150" fmla="*/ 1312554 w 2032000"/>
              <a:gd name="connsiteY150" fmla="*/ 20902 h 43602"/>
              <a:gd name="connsiteX151" fmla="*/ 1319433 w 2032000"/>
              <a:gd name="connsiteY151" fmla="*/ 23548 h 43602"/>
              <a:gd name="connsiteX152" fmla="*/ 1327106 w 2032000"/>
              <a:gd name="connsiteY152" fmla="*/ 25929 h 43602"/>
              <a:gd name="connsiteX153" fmla="*/ 1335837 w 2032000"/>
              <a:gd name="connsiteY153" fmla="*/ 27781 h 43602"/>
              <a:gd name="connsiteX154" fmla="*/ 1345891 w 2032000"/>
              <a:gd name="connsiteY154" fmla="*/ 29104 h 43602"/>
              <a:gd name="connsiteX155" fmla="*/ 1357268 w 2032000"/>
              <a:gd name="connsiteY155" fmla="*/ 29369 h 43602"/>
              <a:gd name="connsiteX156" fmla="*/ 1368645 w 2032000"/>
              <a:gd name="connsiteY156" fmla="*/ 29104 h 43602"/>
              <a:gd name="connsiteX157" fmla="*/ 1378700 w 2032000"/>
              <a:gd name="connsiteY157" fmla="*/ 27781 h 43602"/>
              <a:gd name="connsiteX158" fmla="*/ 1387431 w 2032000"/>
              <a:gd name="connsiteY158" fmla="*/ 25929 h 43602"/>
              <a:gd name="connsiteX159" fmla="*/ 1395104 w 2032000"/>
              <a:gd name="connsiteY159" fmla="*/ 23548 h 43602"/>
              <a:gd name="connsiteX160" fmla="*/ 1401983 w 2032000"/>
              <a:gd name="connsiteY160" fmla="*/ 20902 h 43602"/>
              <a:gd name="connsiteX161" fmla="*/ 1408068 w 2032000"/>
              <a:gd name="connsiteY161" fmla="*/ 17727 h 43602"/>
              <a:gd name="connsiteX162" fmla="*/ 1414418 w 2032000"/>
              <a:gd name="connsiteY162" fmla="*/ 14552 h 43602"/>
              <a:gd name="connsiteX163" fmla="*/ 1420768 w 2032000"/>
              <a:gd name="connsiteY163" fmla="*/ 11377 h 43602"/>
              <a:gd name="connsiteX164" fmla="*/ 1426854 w 2032000"/>
              <a:gd name="connsiteY164" fmla="*/ 8731 h 43602"/>
              <a:gd name="connsiteX165" fmla="*/ 1433733 w 2032000"/>
              <a:gd name="connsiteY165" fmla="*/ 6085 h 43602"/>
              <a:gd name="connsiteX166" fmla="*/ 1441406 w 2032000"/>
              <a:gd name="connsiteY166" fmla="*/ 3440 h 43602"/>
              <a:gd name="connsiteX167" fmla="*/ 1450137 w 2032000"/>
              <a:gd name="connsiteY167" fmla="*/ 1588 h 43602"/>
              <a:gd name="connsiteX168" fmla="*/ 1460191 w 2032000"/>
              <a:gd name="connsiteY168" fmla="*/ 529 h 43602"/>
              <a:gd name="connsiteX169" fmla="*/ 1471304 w 2032000"/>
              <a:gd name="connsiteY169" fmla="*/ 0 h 43602"/>
              <a:gd name="connsiteX170" fmla="*/ 1482945 w 2032000"/>
              <a:gd name="connsiteY170" fmla="*/ 529 h 43602"/>
              <a:gd name="connsiteX171" fmla="*/ 1493000 w 2032000"/>
              <a:gd name="connsiteY171" fmla="*/ 1588 h 43602"/>
              <a:gd name="connsiteX172" fmla="*/ 1501731 w 2032000"/>
              <a:gd name="connsiteY172" fmla="*/ 3440 h 43602"/>
              <a:gd name="connsiteX173" fmla="*/ 1509404 w 2032000"/>
              <a:gd name="connsiteY173" fmla="*/ 6085 h 43602"/>
              <a:gd name="connsiteX174" fmla="*/ 1516283 w 2032000"/>
              <a:gd name="connsiteY174" fmla="*/ 8731 h 43602"/>
              <a:gd name="connsiteX175" fmla="*/ 1522368 w 2032000"/>
              <a:gd name="connsiteY175" fmla="*/ 11377 h 43602"/>
              <a:gd name="connsiteX176" fmla="*/ 1528718 w 2032000"/>
              <a:gd name="connsiteY176" fmla="*/ 14552 h 43602"/>
              <a:gd name="connsiteX177" fmla="*/ 1535068 w 2032000"/>
              <a:gd name="connsiteY177" fmla="*/ 17727 h 43602"/>
              <a:gd name="connsiteX178" fmla="*/ 1541154 w 2032000"/>
              <a:gd name="connsiteY178" fmla="*/ 20902 h 43602"/>
              <a:gd name="connsiteX179" fmla="*/ 1548033 w 2032000"/>
              <a:gd name="connsiteY179" fmla="*/ 23548 h 43602"/>
              <a:gd name="connsiteX180" fmla="*/ 1555706 w 2032000"/>
              <a:gd name="connsiteY180" fmla="*/ 25929 h 43602"/>
              <a:gd name="connsiteX181" fmla="*/ 1564437 w 2032000"/>
              <a:gd name="connsiteY181" fmla="*/ 27781 h 43602"/>
              <a:gd name="connsiteX182" fmla="*/ 1574491 w 2032000"/>
              <a:gd name="connsiteY182" fmla="*/ 29104 h 43602"/>
              <a:gd name="connsiteX183" fmla="*/ 1585868 w 2032000"/>
              <a:gd name="connsiteY183" fmla="*/ 29369 h 43602"/>
              <a:gd name="connsiteX184" fmla="*/ 1597245 w 2032000"/>
              <a:gd name="connsiteY184" fmla="*/ 29104 h 43602"/>
              <a:gd name="connsiteX185" fmla="*/ 1607300 w 2032000"/>
              <a:gd name="connsiteY185" fmla="*/ 27781 h 43602"/>
              <a:gd name="connsiteX186" fmla="*/ 1616031 w 2032000"/>
              <a:gd name="connsiteY186" fmla="*/ 25929 h 43602"/>
              <a:gd name="connsiteX187" fmla="*/ 1623704 w 2032000"/>
              <a:gd name="connsiteY187" fmla="*/ 23548 h 43602"/>
              <a:gd name="connsiteX188" fmla="*/ 1630583 w 2032000"/>
              <a:gd name="connsiteY188" fmla="*/ 20902 h 43602"/>
              <a:gd name="connsiteX189" fmla="*/ 1636668 w 2032000"/>
              <a:gd name="connsiteY189" fmla="*/ 17727 h 43602"/>
              <a:gd name="connsiteX190" fmla="*/ 1649368 w 2032000"/>
              <a:gd name="connsiteY190" fmla="*/ 11377 h 43602"/>
              <a:gd name="connsiteX191" fmla="*/ 1655454 w 2032000"/>
              <a:gd name="connsiteY191" fmla="*/ 8731 h 43602"/>
              <a:gd name="connsiteX192" fmla="*/ 1662333 w 2032000"/>
              <a:gd name="connsiteY192" fmla="*/ 6085 h 43602"/>
              <a:gd name="connsiteX193" fmla="*/ 1670006 w 2032000"/>
              <a:gd name="connsiteY193" fmla="*/ 3440 h 43602"/>
              <a:gd name="connsiteX194" fmla="*/ 1678737 w 2032000"/>
              <a:gd name="connsiteY194" fmla="*/ 1588 h 43602"/>
              <a:gd name="connsiteX195" fmla="*/ 1688791 w 2032000"/>
              <a:gd name="connsiteY195" fmla="*/ 529 h 43602"/>
              <a:gd name="connsiteX196" fmla="*/ 1700168 w 2032000"/>
              <a:gd name="connsiteY196" fmla="*/ 0 h 43602"/>
              <a:gd name="connsiteX197" fmla="*/ 1711545 w 2032000"/>
              <a:gd name="connsiteY197" fmla="*/ 529 h 43602"/>
              <a:gd name="connsiteX198" fmla="*/ 1721600 w 2032000"/>
              <a:gd name="connsiteY198" fmla="*/ 1588 h 43602"/>
              <a:gd name="connsiteX199" fmla="*/ 1730331 w 2032000"/>
              <a:gd name="connsiteY199" fmla="*/ 3440 h 43602"/>
              <a:gd name="connsiteX200" fmla="*/ 1738004 w 2032000"/>
              <a:gd name="connsiteY200" fmla="*/ 6085 h 43602"/>
              <a:gd name="connsiteX201" fmla="*/ 1744883 w 2032000"/>
              <a:gd name="connsiteY201" fmla="*/ 8731 h 43602"/>
              <a:gd name="connsiteX202" fmla="*/ 1750968 w 2032000"/>
              <a:gd name="connsiteY202" fmla="*/ 11377 h 43602"/>
              <a:gd name="connsiteX203" fmla="*/ 1757318 w 2032000"/>
              <a:gd name="connsiteY203" fmla="*/ 14552 h 43602"/>
              <a:gd name="connsiteX204" fmla="*/ 1763668 w 2032000"/>
              <a:gd name="connsiteY204" fmla="*/ 17727 h 43602"/>
              <a:gd name="connsiteX205" fmla="*/ 1769754 w 2032000"/>
              <a:gd name="connsiteY205" fmla="*/ 20902 h 43602"/>
              <a:gd name="connsiteX206" fmla="*/ 1776633 w 2032000"/>
              <a:gd name="connsiteY206" fmla="*/ 23548 h 43602"/>
              <a:gd name="connsiteX207" fmla="*/ 1784306 w 2032000"/>
              <a:gd name="connsiteY207" fmla="*/ 25929 h 43602"/>
              <a:gd name="connsiteX208" fmla="*/ 1793037 w 2032000"/>
              <a:gd name="connsiteY208" fmla="*/ 27781 h 43602"/>
              <a:gd name="connsiteX209" fmla="*/ 1803091 w 2032000"/>
              <a:gd name="connsiteY209" fmla="*/ 29104 h 43602"/>
              <a:gd name="connsiteX210" fmla="*/ 1814468 w 2032000"/>
              <a:gd name="connsiteY210" fmla="*/ 29369 h 43602"/>
              <a:gd name="connsiteX211" fmla="*/ 1825845 w 2032000"/>
              <a:gd name="connsiteY211" fmla="*/ 29104 h 43602"/>
              <a:gd name="connsiteX212" fmla="*/ 1835900 w 2032000"/>
              <a:gd name="connsiteY212" fmla="*/ 27781 h 43602"/>
              <a:gd name="connsiteX213" fmla="*/ 1844631 w 2032000"/>
              <a:gd name="connsiteY213" fmla="*/ 25929 h 43602"/>
              <a:gd name="connsiteX214" fmla="*/ 1852304 w 2032000"/>
              <a:gd name="connsiteY214" fmla="*/ 23548 h 43602"/>
              <a:gd name="connsiteX215" fmla="*/ 1859183 w 2032000"/>
              <a:gd name="connsiteY215" fmla="*/ 20902 h 43602"/>
              <a:gd name="connsiteX216" fmla="*/ 1865268 w 2032000"/>
              <a:gd name="connsiteY216" fmla="*/ 17727 h 43602"/>
              <a:gd name="connsiteX217" fmla="*/ 1871618 w 2032000"/>
              <a:gd name="connsiteY217" fmla="*/ 14552 h 43602"/>
              <a:gd name="connsiteX218" fmla="*/ 1877968 w 2032000"/>
              <a:gd name="connsiteY218" fmla="*/ 11377 h 43602"/>
              <a:gd name="connsiteX219" fmla="*/ 1884054 w 2032000"/>
              <a:gd name="connsiteY219" fmla="*/ 8731 h 43602"/>
              <a:gd name="connsiteX220" fmla="*/ 1890933 w 2032000"/>
              <a:gd name="connsiteY220" fmla="*/ 6085 h 43602"/>
              <a:gd name="connsiteX221" fmla="*/ 1898606 w 2032000"/>
              <a:gd name="connsiteY221" fmla="*/ 3440 h 43602"/>
              <a:gd name="connsiteX222" fmla="*/ 1907337 w 2032000"/>
              <a:gd name="connsiteY222" fmla="*/ 1588 h 43602"/>
              <a:gd name="connsiteX223" fmla="*/ 1917391 w 2032000"/>
              <a:gd name="connsiteY223" fmla="*/ 529 h 43602"/>
              <a:gd name="connsiteX224" fmla="*/ 1928768 w 2032000"/>
              <a:gd name="connsiteY224" fmla="*/ 0 h 43602"/>
              <a:gd name="connsiteX225" fmla="*/ 1940145 w 2032000"/>
              <a:gd name="connsiteY225" fmla="*/ 529 h 43602"/>
              <a:gd name="connsiteX226" fmla="*/ 1950200 w 2032000"/>
              <a:gd name="connsiteY226" fmla="*/ 1588 h 43602"/>
              <a:gd name="connsiteX227" fmla="*/ 1958931 w 2032000"/>
              <a:gd name="connsiteY227" fmla="*/ 3440 h 43602"/>
              <a:gd name="connsiteX228" fmla="*/ 1966604 w 2032000"/>
              <a:gd name="connsiteY228" fmla="*/ 6085 h 43602"/>
              <a:gd name="connsiteX229" fmla="*/ 1973483 w 2032000"/>
              <a:gd name="connsiteY229" fmla="*/ 8731 h 43602"/>
              <a:gd name="connsiteX230" fmla="*/ 1979568 w 2032000"/>
              <a:gd name="connsiteY230" fmla="*/ 11377 h 43602"/>
              <a:gd name="connsiteX231" fmla="*/ 1985918 w 2032000"/>
              <a:gd name="connsiteY231" fmla="*/ 14552 h 43602"/>
              <a:gd name="connsiteX232" fmla="*/ 1992268 w 2032000"/>
              <a:gd name="connsiteY232" fmla="*/ 17727 h 43602"/>
              <a:gd name="connsiteX233" fmla="*/ 1998354 w 2032000"/>
              <a:gd name="connsiteY233" fmla="*/ 20902 h 43602"/>
              <a:gd name="connsiteX234" fmla="*/ 2005233 w 2032000"/>
              <a:gd name="connsiteY234" fmla="*/ 23548 h 43602"/>
              <a:gd name="connsiteX235" fmla="*/ 2012906 w 2032000"/>
              <a:gd name="connsiteY235" fmla="*/ 25929 h 43602"/>
              <a:gd name="connsiteX236" fmla="*/ 2021637 w 2032000"/>
              <a:gd name="connsiteY236" fmla="*/ 27781 h 43602"/>
              <a:gd name="connsiteX237" fmla="*/ 2031691 w 2032000"/>
              <a:gd name="connsiteY237" fmla="*/ 29104 h 43602"/>
              <a:gd name="connsiteX238" fmla="*/ 2032000 w 2032000"/>
              <a:gd name="connsiteY238" fmla="*/ 29111 h 43602"/>
              <a:gd name="connsiteX239" fmla="*/ 2032000 w 2032000"/>
              <a:gd name="connsiteY239" fmla="*/ 43344 h 43602"/>
              <a:gd name="connsiteX240" fmla="*/ 2031691 w 2032000"/>
              <a:gd name="connsiteY240" fmla="*/ 43337 h 43602"/>
              <a:gd name="connsiteX241" fmla="*/ 2021637 w 2032000"/>
              <a:gd name="connsiteY241" fmla="*/ 42014 h 43602"/>
              <a:gd name="connsiteX242" fmla="*/ 2012906 w 2032000"/>
              <a:gd name="connsiteY242" fmla="*/ 40162 h 43602"/>
              <a:gd name="connsiteX243" fmla="*/ 2005233 w 2032000"/>
              <a:gd name="connsiteY243" fmla="*/ 37781 h 43602"/>
              <a:gd name="connsiteX244" fmla="*/ 1998354 w 2032000"/>
              <a:gd name="connsiteY244" fmla="*/ 35135 h 43602"/>
              <a:gd name="connsiteX245" fmla="*/ 1992268 w 2032000"/>
              <a:gd name="connsiteY245" fmla="*/ 31960 h 43602"/>
              <a:gd name="connsiteX246" fmla="*/ 1985918 w 2032000"/>
              <a:gd name="connsiteY246" fmla="*/ 28785 h 43602"/>
              <a:gd name="connsiteX247" fmla="*/ 1979568 w 2032000"/>
              <a:gd name="connsiteY247" fmla="*/ 25610 h 43602"/>
              <a:gd name="connsiteX248" fmla="*/ 1973483 w 2032000"/>
              <a:gd name="connsiteY248" fmla="*/ 22964 h 43602"/>
              <a:gd name="connsiteX249" fmla="*/ 1966604 w 2032000"/>
              <a:gd name="connsiteY249" fmla="*/ 20318 h 43602"/>
              <a:gd name="connsiteX250" fmla="*/ 1958931 w 2032000"/>
              <a:gd name="connsiteY250" fmla="*/ 17673 h 43602"/>
              <a:gd name="connsiteX251" fmla="*/ 1950200 w 2032000"/>
              <a:gd name="connsiteY251" fmla="*/ 15821 h 43602"/>
              <a:gd name="connsiteX252" fmla="*/ 1940145 w 2032000"/>
              <a:gd name="connsiteY252" fmla="*/ 14762 h 43602"/>
              <a:gd name="connsiteX253" fmla="*/ 1928768 w 2032000"/>
              <a:gd name="connsiteY253" fmla="*/ 14233 h 43602"/>
              <a:gd name="connsiteX254" fmla="*/ 1917391 w 2032000"/>
              <a:gd name="connsiteY254" fmla="*/ 14762 h 43602"/>
              <a:gd name="connsiteX255" fmla="*/ 1907337 w 2032000"/>
              <a:gd name="connsiteY255" fmla="*/ 15821 h 43602"/>
              <a:gd name="connsiteX256" fmla="*/ 1898606 w 2032000"/>
              <a:gd name="connsiteY256" fmla="*/ 17673 h 43602"/>
              <a:gd name="connsiteX257" fmla="*/ 1890933 w 2032000"/>
              <a:gd name="connsiteY257" fmla="*/ 20318 h 43602"/>
              <a:gd name="connsiteX258" fmla="*/ 1884054 w 2032000"/>
              <a:gd name="connsiteY258" fmla="*/ 22964 h 43602"/>
              <a:gd name="connsiteX259" fmla="*/ 1877968 w 2032000"/>
              <a:gd name="connsiteY259" fmla="*/ 25610 h 43602"/>
              <a:gd name="connsiteX260" fmla="*/ 1871618 w 2032000"/>
              <a:gd name="connsiteY260" fmla="*/ 28785 h 43602"/>
              <a:gd name="connsiteX261" fmla="*/ 1865268 w 2032000"/>
              <a:gd name="connsiteY261" fmla="*/ 31960 h 43602"/>
              <a:gd name="connsiteX262" fmla="*/ 1859183 w 2032000"/>
              <a:gd name="connsiteY262" fmla="*/ 35135 h 43602"/>
              <a:gd name="connsiteX263" fmla="*/ 1852304 w 2032000"/>
              <a:gd name="connsiteY263" fmla="*/ 37781 h 43602"/>
              <a:gd name="connsiteX264" fmla="*/ 1844631 w 2032000"/>
              <a:gd name="connsiteY264" fmla="*/ 40162 h 43602"/>
              <a:gd name="connsiteX265" fmla="*/ 1835900 w 2032000"/>
              <a:gd name="connsiteY265" fmla="*/ 42014 h 43602"/>
              <a:gd name="connsiteX266" fmla="*/ 1825845 w 2032000"/>
              <a:gd name="connsiteY266" fmla="*/ 43337 h 43602"/>
              <a:gd name="connsiteX267" fmla="*/ 1814468 w 2032000"/>
              <a:gd name="connsiteY267" fmla="*/ 43602 h 43602"/>
              <a:gd name="connsiteX268" fmla="*/ 1803091 w 2032000"/>
              <a:gd name="connsiteY268" fmla="*/ 43337 h 43602"/>
              <a:gd name="connsiteX269" fmla="*/ 1793037 w 2032000"/>
              <a:gd name="connsiteY269" fmla="*/ 42014 h 43602"/>
              <a:gd name="connsiteX270" fmla="*/ 1784306 w 2032000"/>
              <a:gd name="connsiteY270" fmla="*/ 40162 h 43602"/>
              <a:gd name="connsiteX271" fmla="*/ 1776633 w 2032000"/>
              <a:gd name="connsiteY271" fmla="*/ 37781 h 43602"/>
              <a:gd name="connsiteX272" fmla="*/ 1769754 w 2032000"/>
              <a:gd name="connsiteY272" fmla="*/ 35135 h 43602"/>
              <a:gd name="connsiteX273" fmla="*/ 1763668 w 2032000"/>
              <a:gd name="connsiteY273" fmla="*/ 31960 h 43602"/>
              <a:gd name="connsiteX274" fmla="*/ 1757318 w 2032000"/>
              <a:gd name="connsiteY274" fmla="*/ 28785 h 43602"/>
              <a:gd name="connsiteX275" fmla="*/ 1750968 w 2032000"/>
              <a:gd name="connsiteY275" fmla="*/ 25610 h 43602"/>
              <a:gd name="connsiteX276" fmla="*/ 1744883 w 2032000"/>
              <a:gd name="connsiteY276" fmla="*/ 22964 h 43602"/>
              <a:gd name="connsiteX277" fmla="*/ 1738004 w 2032000"/>
              <a:gd name="connsiteY277" fmla="*/ 20318 h 43602"/>
              <a:gd name="connsiteX278" fmla="*/ 1730331 w 2032000"/>
              <a:gd name="connsiteY278" fmla="*/ 17673 h 43602"/>
              <a:gd name="connsiteX279" fmla="*/ 1721600 w 2032000"/>
              <a:gd name="connsiteY279" fmla="*/ 15821 h 43602"/>
              <a:gd name="connsiteX280" fmla="*/ 1711545 w 2032000"/>
              <a:gd name="connsiteY280" fmla="*/ 14762 h 43602"/>
              <a:gd name="connsiteX281" fmla="*/ 1700168 w 2032000"/>
              <a:gd name="connsiteY281" fmla="*/ 14233 h 43602"/>
              <a:gd name="connsiteX282" fmla="*/ 1688791 w 2032000"/>
              <a:gd name="connsiteY282" fmla="*/ 14762 h 43602"/>
              <a:gd name="connsiteX283" fmla="*/ 1678737 w 2032000"/>
              <a:gd name="connsiteY283" fmla="*/ 15821 h 43602"/>
              <a:gd name="connsiteX284" fmla="*/ 1670006 w 2032000"/>
              <a:gd name="connsiteY284" fmla="*/ 17673 h 43602"/>
              <a:gd name="connsiteX285" fmla="*/ 1662333 w 2032000"/>
              <a:gd name="connsiteY285" fmla="*/ 20318 h 43602"/>
              <a:gd name="connsiteX286" fmla="*/ 1655454 w 2032000"/>
              <a:gd name="connsiteY286" fmla="*/ 22964 h 43602"/>
              <a:gd name="connsiteX287" fmla="*/ 1649368 w 2032000"/>
              <a:gd name="connsiteY287" fmla="*/ 25610 h 43602"/>
              <a:gd name="connsiteX288" fmla="*/ 1636668 w 2032000"/>
              <a:gd name="connsiteY288" fmla="*/ 31960 h 43602"/>
              <a:gd name="connsiteX289" fmla="*/ 1630583 w 2032000"/>
              <a:gd name="connsiteY289" fmla="*/ 35135 h 43602"/>
              <a:gd name="connsiteX290" fmla="*/ 1623704 w 2032000"/>
              <a:gd name="connsiteY290" fmla="*/ 37781 h 43602"/>
              <a:gd name="connsiteX291" fmla="*/ 1616031 w 2032000"/>
              <a:gd name="connsiteY291" fmla="*/ 40162 h 43602"/>
              <a:gd name="connsiteX292" fmla="*/ 1607300 w 2032000"/>
              <a:gd name="connsiteY292" fmla="*/ 42014 h 43602"/>
              <a:gd name="connsiteX293" fmla="*/ 1597245 w 2032000"/>
              <a:gd name="connsiteY293" fmla="*/ 43337 h 43602"/>
              <a:gd name="connsiteX294" fmla="*/ 1585868 w 2032000"/>
              <a:gd name="connsiteY294" fmla="*/ 43602 h 43602"/>
              <a:gd name="connsiteX295" fmla="*/ 1574491 w 2032000"/>
              <a:gd name="connsiteY295" fmla="*/ 43337 h 43602"/>
              <a:gd name="connsiteX296" fmla="*/ 1564437 w 2032000"/>
              <a:gd name="connsiteY296" fmla="*/ 42014 h 43602"/>
              <a:gd name="connsiteX297" fmla="*/ 1555706 w 2032000"/>
              <a:gd name="connsiteY297" fmla="*/ 40162 h 43602"/>
              <a:gd name="connsiteX298" fmla="*/ 1548033 w 2032000"/>
              <a:gd name="connsiteY298" fmla="*/ 37781 h 43602"/>
              <a:gd name="connsiteX299" fmla="*/ 1541154 w 2032000"/>
              <a:gd name="connsiteY299" fmla="*/ 35135 h 43602"/>
              <a:gd name="connsiteX300" fmla="*/ 1535068 w 2032000"/>
              <a:gd name="connsiteY300" fmla="*/ 31960 h 43602"/>
              <a:gd name="connsiteX301" fmla="*/ 1528718 w 2032000"/>
              <a:gd name="connsiteY301" fmla="*/ 28785 h 43602"/>
              <a:gd name="connsiteX302" fmla="*/ 1522368 w 2032000"/>
              <a:gd name="connsiteY302" fmla="*/ 25610 h 43602"/>
              <a:gd name="connsiteX303" fmla="*/ 1516283 w 2032000"/>
              <a:gd name="connsiteY303" fmla="*/ 22964 h 43602"/>
              <a:gd name="connsiteX304" fmla="*/ 1509404 w 2032000"/>
              <a:gd name="connsiteY304" fmla="*/ 20318 h 43602"/>
              <a:gd name="connsiteX305" fmla="*/ 1501731 w 2032000"/>
              <a:gd name="connsiteY305" fmla="*/ 17673 h 43602"/>
              <a:gd name="connsiteX306" fmla="*/ 1493000 w 2032000"/>
              <a:gd name="connsiteY306" fmla="*/ 15821 h 43602"/>
              <a:gd name="connsiteX307" fmla="*/ 1482945 w 2032000"/>
              <a:gd name="connsiteY307" fmla="*/ 14762 h 43602"/>
              <a:gd name="connsiteX308" fmla="*/ 1471304 w 2032000"/>
              <a:gd name="connsiteY308" fmla="*/ 14233 h 43602"/>
              <a:gd name="connsiteX309" fmla="*/ 1460191 w 2032000"/>
              <a:gd name="connsiteY309" fmla="*/ 14762 h 43602"/>
              <a:gd name="connsiteX310" fmla="*/ 1450137 w 2032000"/>
              <a:gd name="connsiteY310" fmla="*/ 15821 h 43602"/>
              <a:gd name="connsiteX311" fmla="*/ 1441406 w 2032000"/>
              <a:gd name="connsiteY311" fmla="*/ 17673 h 43602"/>
              <a:gd name="connsiteX312" fmla="*/ 1433733 w 2032000"/>
              <a:gd name="connsiteY312" fmla="*/ 20318 h 43602"/>
              <a:gd name="connsiteX313" fmla="*/ 1426854 w 2032000"/>
              <a:gd name="connsiteY313" fmla="*/ 22964 h 43602"/>
              <a:gd name="connsiteX314" fmla="*/ 1420768 w 2032000"/>
              <a:gd name="connsiteY314" fmla="*/ 25610 h 43602"/>
              <a:gd name="connsiteX315" fmla="*/ 1414418 w 2032000"/>
              <a:gd name="connsiteY315" fmla="*/ 28785 h 43602"/>
              <a:gd name="connsiteX316" fmla="*/ 1408068 w 2032000"/>
              <a:gd name="connsiteY316" fmla="*/ 31960 h 43602"/>
              <a:gd name="connsiteX317" fmla="*/ 1401983 w 2032000"/>
              <a:gd name="connsiteY317" fmla="*/ 35135 h 43602"/>
              <a:gd name="connsiteX318" fmla="*/ 1395104 w 2032000"/>
              <a:gd name="connsiteY318" fmla="*/ 37781 h 43602"/>
              <a:gd name="connsiteX319" fmla="*/ 1387431 w 2032000"/>
              <a:gd name="connsiteY319" fmla="*/ 40162 h 43602"/>
              <a:gd name="connsiteX320" fmla="*/ 1378700 w 2032000"/>
              <a:gd name="connsiteY320" fmla="*/ 42014 h 43602"/>
              <a:gd name="connsiteX321" fmla="*/ 1368645 w 2032000"/>
              <a:gd name="connsiteY321" fmla="*/ 43337 h 43602"/>
              <a:gd name="connsiteX322" fmla="*/ 1357268 w 2032000"/>
              <a:gd name="connsiteY322" fmla="*/ 43602 h 43602"/>
              <a:gd name="connsiteX323" fmla="*/ 1345891 w 2032000"/>
              <a:gd name="connsiteY323" fmla="*/ 43337 h 43602"/>
              <a:gd name="connsiteX324" fmla="*/ 1335837 w 2032000"/>
              <a:gd name="connsiteY324" fmla="*/ 42014 h 43602"/>
              <a:gd name="connsiteX325" fmla="*/ 1327106 w 2032000"/>
              <a:gd name="connsiteY325" fmla="*/ 40162 h 43602"/>
              <a:gd name="connsiteX326" fmla="*/ 1319433 w 2032000"/>
              <a:gd name="connsiteY326" fmla="*/ 37781 h 43602"/>
              <a:gd name="connsiteX327" fmla="*/ 1312554 w 2032000"/>
              <a:gd name="connsiteY327" fmla="*/ 35135 h 43602"/>
              <a:gd name="connsiteX328" fmla="*/ 1306468 w 2032000"/>
              <a:gd name="connsiteY328" fmla="*/ 31960 h 43602"/>
              <a:gd name="connsiteX329" fmla="*/ 1300118 w 2032000"/>
              <a:gd name="connsiteY329" fmla="*/ 28785 h 43602"/>
              <a:gd name="connsiteX330" fmla="*/ 1293768 w 2032000"/>
              <a:gd name="connsiteY330" fmla="*/ 25610 h 43602"/>
              <a:gd name="connsiteX331" fmla="*/ 1287683 w 2032000"/>
              <a:gd name="connsiteY331" fmla="*/ 22964 h 43602"/>
              <a:gd name="connsiteX332" fmla="*/ 1280804 w 2032000"/>
              <a:gd name="connsiteY332" fmla="*/ 20318 h 43602"/>
              <a:gd name="connsiteX333" fmla="*/ 1273131 w 2032000"/>
              <a:gd name="connsiteY333" fmla="*/ 17673 h 43602"/>
              <a:gd name="connsiteX334" fmla="*/ 1264400 w 2032000"/>
              <a:gd name="connsiteY334" fmla="*/ 15821 h 43602"/>
              <a:gd name="connsiteX335" fmla="*/ 1254345 w 2032000"/>
              <a:gd name="connsiteY335" fmla="*/ 14762 h 43602"/>
              <a:gd name="connsiteX336" fmla="*/ 1242968 w 2032000"/>
              <a:gd name="connsiteY336" fmla="*/ 14233 h 43602"/>
              <a:gd name="connsiteX337" fmla="*/ 1231591 w 2032000"/>
              <a:gd name="connsiteY337" fmla="*/ 14762 h 43602"/>
              <a:gd name="connsiteX338" fmla="*/ 1221537 w 2032000"/>
              <a:gd name="connsiteY338" fmla="*/ 15821 h 43602"/>
              <a:gd name="connsiteX339" fmla="*/ 1212806 w 2032000"/>
              <a:gd name="connsiteY339" fmla="*/ 17673 h 43602"/>
              <a:gd name="connsiteX340" fmla="*/ 1205133 w 2032000"/>
              <a:gd name="connsiteY340" fmla="*/ 20318 h 43602"/>
              <a:gd name="connsiteX341" fmla="*/ 1198254 w 2032000"/>
              <a:gd name="connsiteY341" fmla="*/ 22964 h 43602"/>
              <a:gd name="connsiteX342" fmla="*/ 1192168 w 2032000"/>
              <a:gd name="connsiteY342" fmla="*/ 25610 h 43602"/>
              <a:gd name="connsiteX343" fmla="*/ 1185818 w 2032000"/>
              <a:gd name="connsiteY343" fmla="*/ 28785 h 43602"/>
              <a:gd name="connsiteX344" fmla="*/ 1179468 w 2032000"/>
              <a:gd name="connsiteY344" fmla="*/ 31960 h 43602"/>
              <a:gd name="connsiteX345" fmla="*/ 1173383 w 2032000"/>
              <a:gd name="connsiteY345" fmla="*/ 35135 h 43602"/>
              <a:gd name="connsiteX346" fmla="*/ 1166504 w 2032000"/>
              <a:gd name="connsiteY346" fmla="*/ 37781 h 43602"/>
              <a:gd name="connsiteX347" fmla="*/ 1158831 w 2032000"/>
              <a:gd name="connsiteY347" fmla="*/ 40162 h 43602"/>
              <a:gd name="connsiteX348" fmla="*/ 1150100 w 2032000"/>
              <a:gd name="connsiteY348" fmla="*/ 42014 h 43602"/>
              <a:gd name="connsiteX349" fmla="*/ 1140045 w 2032000"/>
              <a:gd name="connsiteY349" fmla="*/ 43337 h 43602"/>
              <a:gd name="connsiteX350" fmla="*/ 1130300 w 2032000"/>
              <a:gd name="connsiteY350" fmla="*/ 43564 h 43602"/>
              <a:gd name="connsiteX351" fmla="*/ 1120555 w 2032000"/>
              <a:gd name="connsiteY351" fmla="*/ 43337 h 43602"/>
              <a:gd name="connsiteX352" fmla="*/ 1110501 w 2032000"/>
              <a:gd name="connsiteY352" fmla="*/ 42014 h 43602"/>
              <a:gd name="connsiteX353" fmla="*/ 1101769 w 2032000"/>
              <a:gd name="connsiteY353" fmla="*/ 40162 h 43602"/>
              <a:gd name="connsiteX354" fmla="*/ 1094096 w 2032000"/>
              <a:gd name="connsiteY354" fmla="*/ 37781 h 43602"/>
              <a:gd name="connsiteX355" fmla="*/ 1087217 w 2032000"/>
              <a:gd name="connsiteY355" fmla="*/ 35135 h 43602"/>
              <a:gd name="connsiteX356" fmla="*/ 1081132 w 2032000"/>
              <a:gd name="connsiteY356" fmla="*/ 31960 h 43602"/>
              <a:gd name="connsiteX357" fmla="*/ 1074782 w 2032000"/>
              <a:gd name="connsiteY357" fmla="*/ 28785 h 43602"/>
              <a:gd name="connsiteX358" fmla="*/ 1068432 w 2032000"/>
              <a:gd name="connsiteY358" fmla="*/ 25610 h 43602"/>
              <a:gd name="connsiteX359" fmla="*/ 1062346 w 2032000"/>
              <a:gd name="connsiteY359" fmla="*/ 22964 h 43602"/>
              <a:gd name="connsiteX360" fmla="*/ 1055467 w 2032000"/>
              <a:gd name="connsiteY360" fmla="*/ 20318 h 43602"/>
              <a:gd name="connsiteX361" fmla="*/ 1047794 w 2032000"/>
              <a:gd name="connsiteY361" fmla="*/ 17673 h 43602"/>
              <a:gd name="connsiteX362" fmla="*/ 1039063 w 2032000"/>
              <a:gd name="connsiteY362" fmla="*/ 15821 h 43602"/>
              <a:gd name="connsiteX363" fmla="*/ 1029009 w 2032000"/>
              <a:gd name="connsiteY363" fmla="*/ 14762 h 43602"/>
              <a:gd name="connsiteX364" fmla="*/ 1017632 w 2032000"/>
              <a:gd name="connsiteY364" fmla="*/ 14233 h 43602"/>
              <a:gd name="connsiteX365" fmla="*/ 1016000 w 2032000"/>
              <a:gd name="connsiteY365" fmla="*/ 14309 h 43602"/>
              <a:gd name="connsiteX366" fmla="*/ 1014368 w 2032000"/>
              <a:gd name="connsiteY366" fmla="*/ 14233 h 43602"/>
              <a:gd name="connsiteX367" fmla="*/ 1002991 w 2032000"/>
              <a:gd name="connsiteY367" fmla="*/ 14762 h 43602"/>
              <a:gd name="connsiteX368" fmla="*/ 992937 w 2032000"/>
              <a:gd name="connsiteY368" fmla="*/ 15821 h 43602"/>
              <a:gd name="connsiteX369" fmla="*/ 984206 w 2032000"/>
              <a:gd name="connsiteY369" fmla="*/ 17673 h 43602"/>
              <a:gd name="connsiteX370" fmla="*/ 976533 w 2032000"/>
              <a:gd name="connsiteY370" fmla="*/ 20318 h 43602"/>
              <a:gd name="connsiteX371" fmla="*/ 969654 w 2032000"/>
              <a:gd name="connsiteY371" fmla="*/ 22964 h 43602"/>
              <a:gd name="connsiteX372" fmla="*/ 963568 w 2032000"/>
              <a:gd name="connsiteY372" fmla="*/ 25610 h 43602"/>
              <a:gd name="connsiteX373" fmla="*/ 957218 w 2032000"/>
              <a:gd name="connsiteY373" fmla="*/ 28785 h 43602"/>
              <a:gd name="connsiteX374" fmla="*/ 950868 w 2032000"/>
              <a:gd name="connsiteY374" fmla="*/ 31960 h 43602"/>
              <a:gd name="connsiteX375" fmla="*/ 944783 w 2032000"/>
              <a:gd name="connsiteY375" fmla="*/ 35135 h 43602"/>
              <a:gd name="connsiteX376" fmla="*/ 937904 w 2032000"/>
              <a:gd name="connsiteY376" fmla="*/ 37781 h 43602"/>
              <a:gd name="connsiteX377" fmla="*/ 930231 w 2032000"/>
              <a:gd name="connsiteY377" fmla="*/ 40162 h 43602"/>
              <a:gd name="connsiteX378" fmla="*/ 921499 w 2032000"/>
              <a:gd name="connsiteY378" fmla="*/ 42014 h 43602"/>
              <a:gd name="connsiteX379" fmla="*/ 911445 w 2032000"/>
              <a:gd name="connsiteY379" fmla="*/ 43337 h 43602"/>
              <a:gd name="connsiteX380" fmla="*/ 901700 w 2032000"/>
              <a:gd name="connsiteY380" fmla="*/ 43564 h 43602"/>
              <a:gd name="connsiteX381" fmla="*/ 891955 w 2032000"/>
              <a:gd name="connsiteY381" fmla="*/ 43337 h 43602"/>
              <a:gd name="connsiteX382" fmla="*/ 881900 w 2032000"/>
              <a:gd name="connsiteY382" fmla="*/ 42014 h 43602"/>
              <a:gd name="connsiteX383" fmla="*/ 873169 w 2032000"/>
              <a:gd name="connsiteY383" fmla="*/ 40162 h 43602"/>
              <a:gd name="connsiteX384" fmla="*/ 865496 w 2032000"/>
              <a:gd name="connsiteY384" fmla="*/ 37781 h 43602"/>
              <a:gd name="connsiteX385" fmla="*/ 858617 w 2032000"/>
              <a:gd name="connsiteY385" fmla="*/ 35135 h 43602"/>
              <a:gd name="connsiteX386" fmla="*/ 852532 w 2032000"/>
              <a:gd name="connsiteY386" fmla="*/ 31960 h 43602"/>
              <a:gd name="connsiteX387" fmla="*/ 846182 w 2032000"/>
              <a:gd name="connsiteY387" fmla="*/ 28785 h 43602"/>
              <a:gd name="connsiteX388" fmla="*/ 839832 w 2032000"/>
              <a:gd name="connsiteY388" fmla="*/ 25610 h 43602"/>
              <a:gd name="connsiteX389" fmla="*/ 833746 w 2032000"/>
              <a:gd name="connsiteY389" fmla="*/ 22964 h 43602"/>
              <a:gd name="connsiteX390" fmla="*/ 826867 w 2032000"/>
              <a:gd name="connsiteY390" fmla="*/ 20318 h 43602"/>
              <a:gd name="connsiteX391" fmla="*/ 819194 w 2032000"/>
              <a:gd name="connsiteY391" fmla="*/ 17673 h 43602"/>
              <a:gd name="connsiteX392" fmla="*/ 810463 w 2032000"/>
              <a:gd name="connsiteY392" fmla="*/ 15821 h 43602"/>
              <a:gd name="connsiteX393" fmla="*/ 800409 w 2032000"/>
              <a:gd name="connsiteY393" fmla="*/ 14762 h 43602"/>
              <a:gd name="connsiteX394" fmla="*/ 789032 w 2032000"/>
              <a:gd name="connsiteY394" fmla="*/ 14233 h 43602"/>
              <a:gd name="connsiteX395" fmla="*/ 777655 w 2032000"/>
              <a:gd name="connsiteY395" fmla="*/ 14762 h 43602"/>
              <a:gd name="connsiteX396" fmla="*/ 767600 w 2032000"/>
              <a:gd name="connsiteY396" fmla="*/ 15821 h 43602"/>
              <a:gd name="connsiteX397" fmla="*/ 758869 w 2032000"/>
              <a:gd name="connsiteY397" fmla="*/ 17673 h 43602"/>
              <a:gd name="connsiteX398" fmla="*/ 751196 w 2032000"/>
              <a:gd name="connsiteY398" fmla="*/ 20318 h 43602"/>
              <a:gd name="connsiteX399" fmla="*/ 744317 w 2032000"/>
              <a:gd name="connsiteY399" fmla="*/ 22964 h 43602"/>
              <a:gd name="connsiteX400" fmla="*/ 738232 w 2032000"/>
              <a:gd name="connsiteY400" fmla="*/ 25610 h 43602"/>
              <a:gd name="connsiteX401" fmla="*/ 725532 w 2032000"/>
              <a:gd name="connsiteY401" fmla="*/ 31960 h 43602"/>
              <a:gd name="connsiteX402" fmla="*/ 719446 w 2032000"/>
              <a:gd name="connsiteY402" fmla="*/ 35135 h 43602"/>
              <a:gd name="connsiteX403" fmla="*/ 712567 w 2032000"/>
              <a:gd name="connsiteY403" fmla="*/ 37781 h 43602"/>
              <a:gd name="connsiteX404" fmla="*/ 704894 w 2032000"/>
              <a:gd name="connsiteY404" fmla="*/ 40162 h 43602"/>
              <a:gd name="connsiteX405" fmla="*/ 696163 w 2032000"/>
              <a:gd name="connsiteY405" fmla="*/ 42014 h 43602"/>
              <a:gd name="connsiteX406" fmla="*/ 686109 w 2032000"/>
              <a:gd name="connsiteY406" fmla="*/ 43337 h 43602"/>
              <a:gd name="connsiteX407" fmla="*/ 674732 w 2032000"/>
              <a:gd name="connsiteY407" fmla="*/ 43602 h 43602"/>
              <a:gd name="connsiteX408" fmla="*/ 663355 w 2032000"/>
              <a:gd name="connsiteY408" fmla="*/ 43337 h 43602"/>
              <a:gd name="connsiteX409" fmla="*/ 653300 w 2032000"/>
              <a:gd name="connsiteY409" fmla="*/ 42014 h 43602"/>
              <a:gd name="connsiteX410" fmla="*/ 644569 w 2032000"/>
              <a:gd name="connsiteY410" fmla="*/ 40162 h 43602"/>
              <a:gd name="connsiteX411" fmla="*/ 636896 w 2032000"/>
              <a:gd name="connsiteY411" fmla="*/ 37781 h 43602"/>
              <a:gd name="connsiteX412" fmla="*/ 630017 w 2032000"/>
              <a:gd name="connsiteY412" fmla="*/ 35135 h 43602"/>
              <a:gd name="connsiteX413" fmla="*/ 623932 w 2032000"/>
              <a:gd name="connsiteY413" fmla="*/ 31960 h 43602"/>
              <a:gd name="connsiteX414" fmla="*/ 617582 w 2032000"/>
              <a:gd name="connsiteY414" fmla="*/ 28785 h 43602"/>
              <a:gd name="connsiteX415" fmla="*/ 611232 w 2032000"/>
              <a:gd name="connsiteY415" fmla="*/ 25610 h 43602"/>
              <a:gd name="connsiteX416" fmla="*/ 605146 w 2032000"/>
              <a:gd name="connsiteY416" fmla="*/ 22964 h 43602"/>
              <a:gd name="connsiteX417" fmla="*/ 598267 w 2032000"/>
              <a:gd name="connsiteY417" fmla="*/ 20318 h 43602"/>
              <a:gd name="connsiteX418" fmla="*/ 590594 w 2032000"/>
              <a:gd name="connsiteY418" fmla="*/ 17673 h 43602"/>
              <a:gd name="connsiteX419" fmla="*/ 581863 w 2032000"/>
              <a:gd name="connsiteY419" fmla="*/ 15821 h 43602"/>
              <a:gd name="connsiteX420" fmla="*/ 571809 w 2032000"/>
              <a:gd name="connsiteY420" fmla="*/ 14762 h 43602"/>
              <a:gd name="connsiteX421" fmla="*/ 560167 w 2032000"/>
              <a:gd name="connsiteY421" fmla="*/ 14233 h 43602"/>
              <a:gd name="connsiteX422" fmla="*/ 549055 w 2032000"/>
              <a:gd name="connsiteY422" fmla="*/ 14762 h 43602"/>
              <a:gd name="connsiteX423" fmla="*/ 539000 w 2032000"/>
              <a:gd name="connsiteY423" fmla="*/ 15821 h 43602"/>
              <a:gd name="connsiteX424" fmla="*/ 530269 w 2032000"/>
              <a:gd name="connsiteY424" fmla="*/ 17673 h 43602"/>
              <a:gd name="connsiteX425" fmla="*/ 522596 w 2032000"/>
              <a:gd name="connsiteY425" fmla="*/ 20318 h 43602"/>
              <a:gd name="connsiteX426" fmla="*/ 515717 w 2032000"/>
              <a:gd name="connsiteY426" fmla="*/ 22964 h 43602"/>
              <a:gd name="connsiteX427" fmla="*/ 509632 w 2032000"/>
              <a:gd name="connsiteY427" fmla="*/ 25610 h 43602"/>
              <a:gd name="connsiteX428" fmla="*/ 503282 w 2032000"/>
              <a:gd name="connsiteY428" fmla="*/ 28785 h 43602"/>
              <a:gd name="connsiteX429" fmla="*/ 496932 w 2032000"/>
              <a:gd name="connsiteY429" fmla="*/ 31960 h 43602"/>
              <a:gd name="connsiteX430" fmla="*/ 490846 w 2032000"/>
              <a:gd name="connsiteY430" fmla="*/ 35135 h 43602"/>
              <a:gd name="connsiteX431" fmla="*/ 483967 w 2032000"/>
              <a:gd name="connsiteY431" fmla="*/ 37781 h 43602"/>
              <a:gd name="connsiteX432" fmla="*/ 476294 w 2032000"/>
              <a:gd name="connsiteY432" fmla="*/ 40162 h 43602"/>
              <a:gd name="connsiteX433" fmla="*/ 467563 w 2032000"/>
              <a:gd name="connsiteY433" fmla="*/ 42014 h 43602"/>
              <a:gd name="connsiteX434" fmla="*/ 457509 w 2032000"/>
              <a:gd name="connsiteY434" fmla="*/ 43337 h 43602"/>
              <a:gd name="connsiteX435" fmla="*/ 446132 w 2032000"/>
              <a:gd name="connsiteY435" fmla="*/ 43602 h 43602"/>
              <a:gd name="connsiteX436" fmla="*/ 434755 w 2032000"/>
              <a:gd name="connsiteY436" fmla="*/ 43337 h 43602"/>
              <a:gd name="connsiteX437" fmla="*/ 424700 w 2032000"/>
              <a:gd name="connsiteY437" fmla="*/ 42014 h 43602"/>
              <a:gd name="connsiteX438" fmla="*/ 415969 w 2032000"/>
              <a:gd name="connsiteY438" fmla="*/ 40162 h 43602"/>
              <a:gd name="connsiteX439" fmla="*/ 408296 w 2032000"/>
              <a:gd name="connsiteY439" fmla="*/ 37781 h 43602"/>
              <a:gd name="connsiteX440" fmla="*/ 401417 w 2032000"/>
              <a:gd name="connsiteY440" fmla="*/ 35135 h 43602"/>
              <a:gd name="connsiteX441" fmla="*/ 395332 w 2032000"/>
              <a:gd name="connsiteY441" fmla="*/ 31960 h 43602"/>
              <a:gd name="connsiteX442" fmla="*/ 388982 w 2032000"/>
              <a:gd name="connsiteY442" fmla="*/ 28785 h 43602"/>
              <a:gd name="connsiteX443" fmla="*/ 382632 w 2032000"/>
              <a:gd name="connsiteY443" fmla="*/ 25610 h 43602"/>
              <a:gd name="connsiteX444" fmla="*/ 376546 w 2032000"/>
              <a:gd name="connsiteY444" fmla="*/ 22964 h 43602"/>
              <a:gd name="connsiteX445" fmla="*/ 369667 w 2032000"/>
              <a:gd name="connsiteY445" fmla="*/ 20318 h 43602"/>
              <a:gd name="connsiteX446" fmla="*/ 361994 w 2032000"/>
              <a:gd name="connsiteY446" fmla="*/ 17673 h 43602"/>
              <a:gd name="connsiteX447" fmla="*/ 353263 w 2032000"/>
              <a:gd name="connsiteY447" fmla="*/ 15821 h 43602"/>
              <a:gd name="connsiteX448" fmla="*/ 343209 w 2032000"/>
              <a:gd name="connsiteY448" fmla="*/ 14762 h 43602"/>
              <a:gd name="connsiteX449" fmla="*/ 331832 w 2032000"/>
              <a:gd name="connsiteY449" fmla="*/ 14233 h 43602"/>
              <a:gd name="connsiteX450" fmla="*/ 320455 w 2032000"/>
              <a:gd name="connsiteY450" fmla="*/ 14762 h 43602"/>
              <a:gd name="connsiteX451" fmla="*/ 310400 w 2032000"/>
              <a:gd name="connsiteY451" fmla="*/ 15821 h 43602"/>
              <a:gd name="connsiteX452" fmla="*/ 301669 w 2032000"/>
              <a:gd name="connsiteY452" fmla="*/ 17673 h 43602"/>
              <a:gd name="connsiteX453" fmla="*/ 293996 w 2032000"/>
              <a:gd name="connsiteY453" fmla="*/ 20318 h 43602"/>
              <a:gd name="connsiteX454" fmla="*/ 287117 w 2032000"/>
              <a:gd name="connsiteY454" fmla="*/ 22964 h 43602"/>
              <a:gd name="connsiteX455" fmla="*/ 281032 w 2032000"/>
              <a:gd name="connsiteY455" fmla="*/ 25610 h 43602"/>
              <a:gd name="connsiteX456" fmla="*/ 274682 w 2032000"/>
              <a:gd name="connsiteY456" fmla="*/ 28785 h 43602"/>
              <a:gd name="connsiteX457" fmla="*/ 268332 w 2032000"/>
              <a:gd name="connsiteY457" fmla="*/ 31960 h 43602"/>
              <a:gd name="connsiteX458" fmla="*/ 262246 w 2032000"/>
              <a:gd name="connsiteY458" fmla="*/ 35135 h 43602"/>
              <a:gd name="connsiteX459" fmla="*/ 255367 w 2032000"/>
              <a:gd name="connsiteY459" fmla="*/ 37781 h 43602"/>
              <a:gd name="connsiteX460" fmla="*/ 247694 w 2032000"/>
              <a:gd name="connsiteY460" fmla="*/ 40162 h 43602"/>
              <a:gd name="connsiteX461" fmla="*/ 238963 w 2032000"/>
              <a:gd name="connsiteY461" fmla="*/ 42014 h 43602"/>
              <a:gd name="connsiteX462" fmla="*/ 228909 w 2032000"/>
              <a:gd name="connsiteY462" fmla="*/ 43337 h 43602"/>
              <a:gd name="connsiteX463" fmla="*/ 217532 w 2032000"/>
              <a:gd name="connsiteY463" fmla="*/ 43602 h 43602"/>
              <a:gd name="connsiteX464" fmla="*/ 206155 w 2032000"/>
              <a:gd name="connsiteY464" fmla="*/ 43337 h 43602"/>
              <a:gd name="connsiteX465" fmla="*/ 196100 w 2032000"/>
              <a:gd name="connsiteY465" fmla="*/ 42014 h 43602"/>
              <a:gd name="connsiteX466" fmla="*/ 187369 w 2032000"/>
              <a:gd name="connsiteY466" fmla="*/ 40162 h 43602"/>
              <a:gd name="connsiteX467" fmla="*/ 179696 w 2032000"/>
              <a:gd name="connsiteY467" fmla="*/ 37781 h 43602"/>
              <a:gd name="connsiteX468" fmla="*/ 172817 w 2032000"/>
              <a:gd name="connsiteY468" fmla="*/ 35135 h 43602"/>
              <a:gd name="connsiteX469" fmla="*/ 166732 w 2032000"/>
              <a:gd name="connsiteY469" fmla="*/ 31960 h 43602"/>
              <a:gd name="connsiteX470" fmla="*/ 160382 w 2032000"/>
              <a:gd name="connsiteY470" fmla="*/ 28785 h 43602"/>
              <a:gd name="connsiteX471" fmla="*/ 154032 w 2032000"/>
              <a:gd name="connsiteY471" fmla="*/ 25610 h 43602"/>
              <a:gd name="connsiteX472" fmla="*/ 147946 w 2032000"/>
              <a:gd name="connsiteY472" fmla="*/ 22964 h 43602"/>
              <a:gd name="connsiteX473" fmla="*/ 141067 w 2032000"/>
              <a:gd name="connsiteY473" fmla="*/ 20318 h 43602"/>
              <a:gd name="connsiteX474" fmla="*/ 133394 w 2032000"/>
              <a:gd name="connsiteY474" fmla="*/ 17673 h 43602"/>
              <a:gd name="connsiteX475" fmla="*/ 124663 w 2032000"/>
              <a:gd name="connsiteY475" fmla="*/ 15821 h 43602"/>
              <a:gd name="connsiteX476" fmla="*/ 114609 w 2032000"/>
              <a:gd name="connsiteY476" fmla="*/ 14762 h 43602"/>
              <a:gd name="connsiteX477" fmla="*/ 103232 w 2032000"/>
              <a:gd name="connsiteY477" fmla="*/ 14233 h 43602"/>
              <a:gd name="connsiteX478" fmla="*/ 91855 w 2032000"/>
              <a:gd name="connsiteY478" fmla="*/ 14762 h 43602"/>
              <a:gd name="connsiteX479" fmla="*/ 81800 w 2032000"/>
              <a:gd name="connsiteY479" fmla="*/ 15821 h 43602"/>
              <a:gd name="connsiteX480" fmla="*/ 73069 w 2032000"/>
              <a:gd name="connsiteY480" fmla="*/ 17673 h 43602"/>
              <a:gd name="connsiteX481" fmla="*/ 65396 w 2032000"/>
              <a:gd name="connsiteY481" fmla="*/ 20318 h 43602"/>
              <a:gd name="connsiteX482" fmla="*/ 58517 w 2032000"/>
              <a:gd name="connsiteY482" fmla="*/ 22964 h 43602"/>
              <a:gd name="connsiteX483" fmla="*/ 52432 w 2032000"/>
              <a:gd name="connsiteY483" fmla="*/ 25610 h 43602"/>
              <a:gd name="connsiteX484" fmla="*/ 46082 w 2032000"/>
              <a:gd name="connsiteY484" fmla="*/ 28785 h 43602"/>
              <a:gd name="connsiteX485" fmla="*/ 39732 w 2032000"/>
              <a:gd name="connsiteY485" fmla="*/ 31960 h 43602"/>
              <a:gd name="connsiteX486" fmla="*/ 33646 w 2032000"/>
              <a:gd name="connsiteY486" fmla="*/ 35135 h 43602"/>
              <a:gd name="connsiteX487" fmla="*/ 26767 w 2032000"/>
              <a:gd name="connsiteY487" fmla="*/ 37781 h 43602"/>
              <a:gd name="connsiteX488" fmla="*/ 19094 w 2032000"/>
              <a:gd name="connsiteY488" fmla="*/ 40162 h 43602"/>
              <a:gd name="connsiteX489" fmla="*/ 10363 w 2032000"/>
              <a:gd name="connsiteY489" fmla="*/ 42014 h 43602"/>
              <a:gd name="connsiteX490" fmla="*/ 309 w 2032000"/>
              <a:gd name="connsiteY490" fmla="*/ 43337 h 43602"/>
              <a:gd name="connsiteX491" fmla="*/ 0 w 2032000"/>
              <a:gd name="connsiteY491" fmla="*/ 43344 h 43602"/>
              <a:gd name="connsiteX492" fmla="*/ 0 w 2032000"/>
              <a:gd name="connsiteY492" fmla="*/ 29111 h 43602"/>
              <a:gd name="connsiteX493" fmla="*/ 309 w 2032000"/>
              <a:gd name="connsiteY493" fmla="*/ 29104 h 43602"/>
              <a:gd name="connsiteX494" fmla="*/ 10363 w 2032000"/>
              <a:gd name="connsiteY494" fmla="*/ 27781 h 43602"/>
              <a:gd name="connsiteX495" fmla="*/ 19094 w 2032000"/>
              <a:gd name="connsiteY495" fmla="*/ 25929 h 43602"/>
              <a:gd name="connsiteX496" fmla="*/ 26767 w 2032000"/>
              <a:gd name="connsiteY496" fmla="*/ 23548 h 43602"/>
              <a:gd name="connsiteX497" fmla="*/ 33646 w 2032000"/>
              <a:gd name="connsiteY497" fmla="*/ 20902 h 43602"/>
              <a:gd name="connsiteX498" fmla="*/ 39732 w 2032000"/>
              <a:gd name="connsiteY498" fmla="*/ 17727 h 43602"/>
              <a:gd name="connsiteX499" fmla="*/ 46082 w 2032000"/>
              <a:gd name="connsiteY499" fmla="*/ 14552 h 43602"/>
              <a:gd name="connsiteX500" fmla="*/ 52432 w 2032000"/>
              <a:gd name="connsiteY500" fmla="*/ 11377 h 43602"/>
              <a:gd name="connsiteX501" fmla="*/ 58517 w 2032000"/>
              <a:gd name="connsiteY501" fmla="*/ 8731 h 43602"/>
              <a:gd name="connsiteX502" fmla="*/ 65396 w 2032000"/>
              <a:gd name="connsiteY502" fmla="*/ 6085 h 43602"/>
              <a:gd name="connsiteX503" fmla="*/ 73069 w 2032000"/>
              <a:gd name="connsiteY503" fmla="*/ 3440 h 43602"/>
              <a:gd name="connsiteX504" fmla="*/ 81800 w 2032000"/>
              <a:gd name="connsiteY504" fmla="*/ 1588 h 43602"/>
              <a:gd name="connsiteX505" fmla="*/ 91855 w 2032000"/>
              <a:gd name="connsiteY505" fmla="*/ 529 h 4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</a:cxnLst>
            <a:rect l="l" t="t" r="r" b="b"/>
            <a:pathLst>
              <a:path w="2032000" h="43602">
                <a:moveTo>
                  <a:pt x="103232" y="0"/>
                </a:moveTo>
                <a:lnTo>
                  <a:pt x="114609" y="529"/>
                </a:lnTo>
                <a:lnTo>
                  <a:pt x="124663" y="1588"/>
                </a:lnTo>
                <a:lnTo>
                  <a:pt x="133394" y="3440"/>
                </a:lnTo>
                <a:lnTo>
                  <a:pt x="141067" y="6085"/>
                </a:lnTo>
                <a:lnTo>
                  <a:pt x="147946" y="8731"/>
                </a:lnTo>
                <a:lnTo>
                  <a:pt x="154032" y="11377"/>
                </a:lnTo>
                <a:lnTo>
                  <a:pt x="160382" y="14552"/>
                </a:lnTo>
                <a:lnTo>
                  <a:pt x="166732" y="17727"/>
                </a:lnTo>
                <a:lnTo>
                  <a:pt x="172817" y="20902"/>
                </a:lnTo>
                <a:lnTo>
                  <a:pt x="179696" y="23548"/>
                </a:lnTo>
                <a:lnTo>
                  <a:pt x="187369" y="25929"/>
                </a:lnTo>
                <a:lnTo>
                  <a:pt x="196100" y="27781"/>
                </a:lnTo>
                <a:lnTo>
                  <a:pt x="206155" y="29104"/>
                </a:lnTo>
                <a:lnTo>
                  <a:pt x="217532" y="29369"/>
                </a:lnTo>
                <a:lnTo>
                  <a:pt x="228909" y="29104"/>
                </a:lnTo>
                <a:lnTo>
                  <a:pt x="238963" y="27781"/>
                </a:lnTo>
                <a:lnTo>
                  <a:pt x="247694" y="25929"/>
                </a:lnTo>
                <a:lnTo>
                  <a:pt x="255367" y="23548"/>
                </a:lnTo>
                <a:lnTo>
                  <a:pt x="262246" y="20902"/>
                </a:lnTo>
                <a:lnTo>
                  <a:pt x="268332" y="17727"/>
                </a:lnTo>
                <a:lnTo>
                  <a:pt x="274682" y="14552"/>
                </a:lnTo>
                <a:lnTo>
                  <a:pt x="281032" y="11377"/>
                </a:lnTo>
                <a:lnTo>
                  <a:pt x="287117" y="8731"/>
                </a:lnTo>
                <a:lnTo>
                  <a:pt x="293996" y="6085"/>
                </a:lnTo>
                <a:lnTo>
                  <a:pt x="301669" y="3440"/>
                </a:lnTo>
                <a:lnTo>
                  <a:pt x="310400" y="1588"/>
                </a:lnTo>
                <a:lnTo>
                  <a:pt x="320455" y="529"/>
                </a:lnTo>
                <a:lnTo>
                  <a:pt x="331832" y="0"/>
                </a:lnTo>
                <a:lnTo>
                  <a:pt x="343209" y="529"/>
                </a:lnTo>
                <a:lnTo>
                  <a:pt x="353263" y="1588"/>
                </a:lnTo>
                <a:lnTo>
                  <a:pt x="361994" y="3440"/>
                </a:lnTo>
                <a:lnTo>
                  <a:pt x="369667" y="6085"/>
                </a:lnTo>
                <a:lnTo>
                  <a:pt x="376546" y="8731"/>
                </a:lnTo>
                <a:lnTo>
                  <a:pt x="382632" y="11377"/>
                </a:lnTo>
                <a:lnTo>
                  <a:pt x="388982" y="14552"/>
                </a:lnTo>
                <a:lnTo>
                  <a:pt x="395332" y="17727"/>
                </a:lnTo>
                <a:lnTo>
                  <a:pt x="401417" y="20902"/>
                </a:lnTo>
                <a:lnTo>
                  <a:pt x="408296" y="23548"/>
                </a:lnTo>
                <a:lnTo>
                  <a:pt x="415969" y="25929"/>
                </a:lnTo>
                <a:lnTo>
                  <a:pt x="424700" y="27781"/>
                </a:lnTo>
                <a:lnTo>
                  <a:pt x="434755" y="29104"/>
                </a:lnTo>
                <a:lnTo>
                  <a:pt x="446132" y="29369"/>
                </a:lnTo>
                <a:lnTo>
                  <a:pt x="457509" y="29104"/>
                </a:lnTo>
                <a:lnTo>
                  <a:pt x="467563" y="27781"/>
                </a:lnTo>
                <a:lnTo>
                  <a:pt x="476294" y="25929"/>
                </a:lnTo>
                <a:lnTo>
                  <a:pt x="483967" y="23548"/>
                </a:lnTo>
                <a:lnTo>
                  <a:pt x="490846" y="20902"/>
                </a:lnTo>
                <a:lnTo>
                  <a:pt x="496932" y="17727"/>
                </a:lnTo>
                <a:lnTo>
                  <a:pt x="503282" y="14552"/>
                </a:lnTo>
                <a:lnTo>
                  <a:pt x="509632" y="11377"/>
                </a:lnTo>
                <a:lnTo>
                  <a:pt x="515717" y="8731"/>
                </a:lnTo>
                <a:lnTo>
                  <a:pt x="522596" y="6085"/>
                </a:lnTo>
                <a:lnTo>
                  <a:pt x="530269" y="3440"/>
                </a:lnTo>
                <a:lnTo>
                  <a:pt x="539000" y="1588"/>
                </a:lnTo>
                <a:lnTo>
                  <a:pt x="549055" y="529"/>
                </a:lnTo>
                <a:lnTo>
                  <a:pt x="560167" y="0"/>
                </a:lnTo>
                <a:lnTo>
                  <a:pt x="571809" y="529"/>
                </a:lnTo>
                <a:lnTo>
                  <a:pt x="581863" y="1588"/>
                </a:lnTo>
                <a:lnTo>
                  <a:pt x="590594" y="3440"/>
                </a:lnTo>
                <a:lnTo>
                  <a:pt x="598267" y="6085"/>
                </a:lnTo>
                <a:lnTo>
                  <a:pt x="605146" y="8731"/>
                </a:lnTo>
                <a:lnTo>
                  <a:pt x="611232" y="11377"/>
                </a:lnTo>
                <a:lnTo>
                  <a:pt x="617582" y="14552"/>
                </a:lnTo>
                <a:lnTo>
                  <a:pt x="623932" y="17727"/>
                </a:lnTo>
                <a:lnTo>
                  <a:pt x="630017" y="20902"/>
                </a:lnTo>
                <a:lnTo>
                  <a:pt x="636896" y="23548"/>
                </a:lnTo>
                <a:lnTo>
                  <a:pt x="644569" y="25929"/>
                </a:lnTo>
                <a:lnTo>
                  <a:pt x="653300" y="27781"/>
                </a:lnTo>
                <a:lnTo>
                  <a:pt x="663355" y="29104"/>
                </a:lnTo>
                <a:lnTo>
                  <a:pt x="674732" y="29369"/>
                </a:lnTo>
                <a:lnTo>
                  <a:pt x="686109" y="29104"/>
                </a:lnTo>
                <a:lnTo>
                  <a:pt x="696163" y="27781"/>
                </a:lnTo>
                <a:lnTo>
                  <a:pt x="704894" y="25929"/>
                </a:lnTo>
                <a:lnTo>
                  <a:pt x="712567" y="23548"/>
                </a:lnTo>
                <a:lnTo>
                  <a:pt x="719446" y="20902"/>
                </a:lnTo>
                <a:lnTo>
                  <a:pt x="725532" y="17727"/>
                </a:lnTo>
                <a:lnTo>
                  <a:pt x="738232" y="11377"/>
                </a:lnTo>
                <a:lnTo>
                  <a:pt x="744317" y="8731"/>
                </a:lnTo>
                <a:lnTo>
                  <a:pt x="751196" y="6085"/>
                </a:lnTo>
                <a:lnTo>
                  <a:pt x="758869" y="3440"/>
                </a:lnTo>
                <a:lnTo>
                  <a:pt x="767600" y="1588"/>
                </a:lnTo>
                <a:lnTo>
                  <a:pt x="777655" y="529"/>
                </a:lnTo>
                <a:lnTo>
                  <a:pt x="789032" y="0"/>
                </a:lnTo>
                <a:lnTo>
                  <a:pt x="800409" y="529"/>
                </a:lnTo>
                <a:lnTo>
                  <a:pt x="810463" y="1588"/>
                </a:lnTo>
                <a:lnTo>
                  <a:pt x="819194" y="3440"/>
                </a:lnTo>
                <a:lnTo>
                  <a:pt x="826867" y="6085"/>
                </a:lnTo>
                <a:lnTo>
                  <a:pt x="833746" y="8731"/>
                </a:lnTo>
                <a:lnTo>
                  <a:pt x="839832" y="11377"/>
                </a:lnTo>
                <a:lnTo>
                  <a:pt x="846182" y="14552"/>
                </a:lnTo>
                <a:lnTo>
                  <a:pt x="852532" y="17727"/>
                </a:lnTo>
                <a:lnTo>
                  <a:pt x="858617" y="20902"/>
                </a:lnTo>
                <a:lnTo>
                  <a:pt x="865496" y="23548"/>
                </a:lnTo>
                <a:lnTo>
                  <a:pt x="873169" y="25929"/>
                </a:lnTo>
                <a:lnTo>
                  <a:pt x="881900" y="27781"/>
                </a:lnTo>
                <a:lnTo>
                  <a:pt x="891955" y="29104"/>
                </a:lnTo>
                <a:lnTo>
                  <a:pt x="901700" y="29331"/>
                </a:lnTo>
                <a:lnTo>
                  <a:pt x="911445" y="29104"/>
                </a:lnTo>
                <a:lnTo>
                  <a:pt x="921499" y="27781"/>
                </a:lnTo>
                <a:lnTo>
                  <a:pt x="930231" y="25929"/>
                </a:lnTo>
                <a:lnTo>
                  <a:pt x="937904" y="23548"/>
                </a:lnTo>
                <a:lnTo>
                  <a:pt x="944783" y="20902"/>
                </a:lnTo>
                <a:lnTo>
                  <a:pt x="950868" y="17727"/>
                </a:lnTo>
                <a:lnTo>
                  <a:pt x="957218" y="14552"/>
                </a:lnTo>
                <a:lnTo>
                  <a:pt x="963568" y="11377"/>
                </a:lnTo>
                <a:lnTo>
                  <a:pt x="969654" y="8731"/>
                </a:lnTo>
                <a:lnTo>
                  <a:pt x="976533" y="6085"/>
                </a:lnTo>
                <a:lnTo>
                  <a:pt x="984206" y="3440"/>
                </a:lnTo>
                <a:lnTo>
                  <a:pt x="992937" y="1588"/>
                </a:lnTo>
                <a:lnTo>
                  <a:pt x="1002991" y="529"/>
                </a:lnTo>
                <a:lnTo>
                  <a:pt x="1014368" y="0"/>
                </a:lnTo>
                <a:lnTo>
                  <a:pt x="1016000" y="76"/>
                </a:lnTo>
                <a:lnTo>
                  <a:pt x="1017632" y="0"/>
                </a:lnTo>
                <a:lnTo>
                  <a:pt x="1029009" y="529"/>
                </a:lnTo>
                <a:lnTo>
                  <a:pt x="1039063" y="1588"/>
                </a:lnTo>
                <a:lnTo>
                  <a:pt x="1047794" y="3440"/>
                </a:lnTo>
                <a:lnTo>
                  <a:pt x="1055467" y="6085"/>
                </a:lnTo>
                <a:lnTo>
                  <a:pt x="1062346" y="8731"/>
                </a:lnTo>
                <a:lnTo>
                  <a:pt x="1068432" y="11377"/>
                </a:lnTo>
                <a:lnTo>
                  <a:pt x="1074782" y="14552"/>
                </a:lnTo>
                <a:lnTo>
                  <a:pt x="1081132" y="17727"/>
                </a:lnTo>
                <a:lnTo>
                  <a:pt x="1087217" y="20902"/>
                </a:lnTo>
                <a:lnTo>
                  <a:pt x="1094096" y="23548"/>
                </a:lnTo>
                <a:lnTo>
                  <a:pt x="1101769" y="25929"/>
                </a:lnTo>
                <a:lnTo>
                  <a:pt x="1110501" y="27781"/>
                </a:lnTo>
                <a:lnTo>
                  <a:pt x="1120555" y="29104"/>
                </a:lnTo>
                <a:lnTo>
                  <a:pt x="1130300" y="29331"/>
                </a:lnTo>
                <a:lnTo>
                  <a:pt x="1140045" y="29104"/>
                </a:lnTo>
                <a:lnTo>
                  <a:pt x="1150100" y="27781"/>
                </a:lnTo>
                <a:lnTo>
                  <a:pt x="1158831" y="25929"/>
                </a:lnTo>
                <a:lnTo>
                  <a:pt x="1166504" y="23548"/>
                </a:lnTo>
                <a:lnTo>
                  <a:pt x="1173383" y="20902"/>
                </a:lnTo>
                <a:lnTo>
                  <a:pt x="1179468" y="17727"/>
                </a:lnTo>
                <a:lnTo>
                  <a:pt x="1185818" y="14552"/>
                </a:lnTo>
                <a:lnTo>
                  <a:pt x="1192168" y="11377"/>
                </a:lnTo>
                <a:lnTo>
                  <a:pt x="1198254" y="8731"/>
                </a:lnTo>
                <a:lnTo>
                  <a:pt x="1205133" y="6085"/>
                </a:lnTo>
                <a:lnTo>
                  <a:pt x="1212806" y="3440"/>
                </a:lnTo>
                <a:lnTo>
                  <a:pt x="1221537" y="1588"/>
                </a:lnTo>
                <a:lnTo>
                  <a:pt x="1231591" y="529"/>
                </a:lnTo>
                <a:lnTo>
                  <a:pt x="1242968" y="0"/>
                </a:lnTo>
                <a:lnTo>
                  <a:pt x="1254345" y="529"/>
                </a:lnTo>
                <a:lnTo>
                  <a:pt x="1264400" y="1588"/>
                </a:lnTo>
                <a:lnTo>
                  <a:pt x="1273131" y="3440"/>
                </a:lnTo>
                <a:lnTo>
                  <a:pt x="1280804" y="6085"/>
                </a:lnTo>
                <a:lnTo>
                  <a:pt x="1287683" y="8731"/>
                </a:lnTo>
                <a:lnTo>
                  <a:pt x="1293768" y="11377"/>
                </a:lnTo>
                <a:lnTo>
                  <a:pt x="1300118" y="14552"/>
                </a:lnTo>
                <a:lnTo>
                  <a:pt x="1306468" y="17727"/>
                </a:lnTo>
                <a:lnTo>
                  <a:pt x="1312554" y="20902"/>
                </a:lnTo>
                <a:lnTo>
                  <a:pt x="1319433" y="23548"/>
                </a:lnTo>
                <a:lnTo>
                  <a:pt x="1327106" y="25929"/>
                </a:lnTo>
                <a:lnTo>
                  <a:pt x="1335837" y="27781"/>
                </a:lnTo>
                <a:lnTo>
                  <a:pt x="1345891" y="29104"/>
                </a:lnTo>
                <a:lnTo>
                  <a:pt x="1357268" y="29369"/>
                </a:lnTo>
                <a:lnTo>
                  <a:pt x="1368645" y="29104"/>
                </a:lnTo>
                <a:lnTo>
                  <a:pt x="1378700" y="27781"/>
                </a:lnTo>
                <a:lnTo>
                  <a:pt x="1387431" y="25929"/>
                </a:lnTo>
                <a:lnTo>
                  <a:pt x="1395104" y="23548"/>
                </a:lnTo>
                <a:lnTo>
                  <a:pt x="1401983" y="20902"/>
                </a:lnTo>
                <a:lnTo>
                  <a:pt x="1408068" y="17727"/>
                </a:lnTo>
                <a:lnTo>
                  <a:pt x="1414418" y="14552"/>
                </a:lnTo>
                <a:lnTo>
                  <a:pt x="1420768" y="11377"/>
                </a:lnTo>
                <a:lnTo>
                  <a:pt x="1426854" y="8731"/>
                </a:lnTo>
                <a:lnTo>
                  <a:pt x="1433733" y="6085"/>
                </a:lnTo>
                <a:lnTo>
                  <a:pt x="1441406" y="3440"/>
                </a:lnTo>
                <a:lnTo>
                  <a:pt x="1450137" y="1588"/>
                </a:lnTo>
                <a:lnTo>
                  <a:pt x="1460191" y="529"/>
                </a:lnTo>
                <a:lnTo>
                  <a:pt x="1471304" y="0"/>
                </a:lnTo>
                <a:lnTo>
                  <a:pt x="1482945" y="529"/>
                </a:lnTo>
                <a:lnTo>
                  <a:pt x="1493000" y="1588"/>
                </a:lnTo>
                <a:lnTo>
                  <a:pt x="1501731" y="3440"/>
                </a:lnTo>
                <a:lnTo>
                  <a:pt x="1509404" y="6085"/>
                </a:lnTo>
                <a:lnTo>
                  <a:pt x="1516283" y="8731"/>
                </a:lnTo>
                <a:lnTo>
                  <a:pt x="1522368" y="11377"/>
                </a:lnTo>
                <a:lnTo>
                  <a:pt x="1528718" y="14552"/>
                </a:lnTo>
                <a:lnTo>
                  <a:pt x="1535068" y="17727"/>
                </a:lnTo>
                <a:lnTo>
                  <a:pt x="1541154" y="20902"/>
                </a:lnTo>
                <a:lnTo>
                  <a:pt x="1548033" y="23548"/>
                </a:lnTo>
                <a:lnTo>
                  <a:pt x="1555706" y="25929"/>
                </a:lnTo>
                <a:lnTo>
                  <a:pt x="1564437" y="27781"/>
                </a:lnTo>
                <a:lnTo>
                  <a:pt x="1574491" y="29104"/>
                </a:lnTo>
                <a:lnTo>
                  <a:pt x="1585868" y="29369"/>
                </a:lnTo>
                <a:lnTo>
                  <a:pt x="1597245" y="29104"/>
                </a:lnTo>
                <a:lnTo>
                  <a:pt x="1607300" y="27781"/>
                </a:lnTo>
                <a:lnTo>
                  <a:pt x="1616031" y="25929"/>
                </a:lnTo>
                <a:lnTo>
                  <a:pt x="1623704" y="23548"/>
                </a:lnTo>
                <a:lnTo>
                  <a:pt x="1630583" y="20902"/>
                </a:lnTo>
                <a:lnTo>
                  <a:pt x="1636668" y="17727"/>
                </a:lnTo>
                <a:lnTo>
                  <a:pt x="1649368" y="11377"/>
                </a:lnTo>
                <a:lnTo>
                  <a:pt x="1655454" y="8731"/>
                </a:lnTo>
                <a:lnTo>
                  <a:pt x="1662333" y="6085"/>
                </a:lnTo>
                <a:lnTo>
                  <a:pt x="1670006" y="3440"/>
                </a:lnTo>
                <a:lnTo>
                  <a:pt x="1678737" y="1588"/>
                </a:lnTo>
                <a:lnTo>
                  <a:pt x="1688791" y="529"/>
                </a:lnTo>
                <a:lnTo>
                  <a:pt x="1700168" y="0"/>
                </a:lnTo>
                <a:lnTo>
                  <a:pt x="1711545" y="529"/>
                </a:lnTo>
                <a:lnTo>
                  <a:pt x="1721600" y="1588"/>
                </a:lnTo>
                <a:lnTo>
                  <a:pt x="1730331" y="3440"/>
                </a:lnTo>
                <a:lnTo>
                  <a:pt x="1738004" y="6085"/>
                </a:lnTo>
                <a:lnTo>
                  <a:pt x="1744883" y="8731"/>
                </a:lnTo>
                <a:lnTo>
                  <a:pt x="1750968" y="11377"/>
                </a:lnTo>
                <a:lnTo>
                  <a:pt x="1757318" y="14552"/>
                </a:lnTo>
                <a:lnTo>
                  <a:pt x="1763668" y="17727"/>
                </a:lnTo>
                <a:lnTo>
                  <a:pt x="1769754" y="20902"/>
                </a:lnTo>
                <a:lnTo>
                  <a:pt x="1776633" y="23548"/>
                </a:lnTo>
                <a:lnTo>
                  <a:pt x="1784306" y="25929"/>
                </a:lnTo>
                <a:lnTo>
                  <a:pt x="1793037" y="27781"/>
                </a:lnTo>
                <a:lnTo>
                  <a:pt x="1803091" y="29104"/>
                </a:lnTo>
                <a:lnTo>
                  <a:pt x="1814468" y="29369"/>
                </a:lnTo>
                <a:lnTo>
                  <a:pt x="1825845" y="29104"/>
                </a:lnTo>
                <a:lnTo>
                  <a:pt x="1835900" y="27781"/>
                </a:lnTo>
                <a:lnTo>
                  <a:pt x="1844631" y="25929"/>
                </a:lnTo>
                <a:lnTo>
                  <a:pt x="1852304" y="23548"/>
                </a:lnTo>
                <a:lnTo>
                  <a:pt x="1859183" y="20902"/>
                </a:lnTo>
                <a:lnTo>
                  <a:pt x="1865268" y="17727"/>
                </a:lnTo>
                <a:lnTo>
                  <a:pt x="1871618" y="14552"/>
                </a:lnTo>
                <a:lnTo>
                  <a:pt x="1877968" y="11377"/>
                </a:lnTo>
                <a:lnTo>
                  <a:pt x="1884054" y="8731"/>
                </a:lnTo>
                <a:lnTo>
                  <a:pt x="1890933" y="6085"/>
                </a:lnTo>
                <a:lnTo>
                  <a:pt x="1898606" y="3440"/>
                </a:lnTo>
                <a:lnTo>
                  <a:pt x="1907337" y="1588"/>
                </a:lnTo>
                <a:lnTo>
                  <a:pt x="1917391" y="529"/>
                </a:lnTo>
                <a:lnTo>
                  <a:pt x="1928768" y="0"/>
                </a:lnTo>
                <a:lnTo>
                  <a:pt x="1940145" y="529"/>
                </a:lnTo>
                <a:lnTo>
                  <a:pt x="1950200" y="1588"/>
                </a:lnTo>
                <a:lnTo>
                  <a:pt x="1958931" y="3440"/>
                </a:lnTo>
                <a:lnTo>
                  <a:pt x="1966604" y="6085"/>
                </a:lnTo>
                <a:lnTo>
                  <a:pt x="1973483" y="8731"/>
                </a:lnTo>
                <a:lnTo>
                  <a:pt x="1979568" y="11377"/>
                </a:lnTo>
                <a:lnTo>
                  <a:pt x="1985918" y="14552"/>
                </a:lnTo>
                <a:lnTo>
                  <a:pt x="1992268" y="17727"/>
                </a:lnTo>
                <a:lnTo>
                  <a:pt x="1998354" y="20902"/>
                </a:lnTo>
                <a:lnTo>
                  <a:pt x="2005233" y="23548"/>
                </a:lnTo>
                <a:lnTo>
                  <a:pt x="2012906" y="25929"/>
                </a:lnTo>
                <a:lnTo>
                  <a:pt x="2021637" y="27781"/>
                </a:lnTo>
                <a:lnTo>
                  <a:pt x="2031691" y="29104"/>
                </a:lnTo>
                <a:lnTo>
                  <a:pt x="2032000" y="29111"/>
                </a:lnTo>
                <a:lnTo>
                  <a:pt x="2032000" y="43344"/>
                </a:lnTo>
                <a:lnTo>
                  <a:pt x="2031691" y="43337"/>
                </a:lnTo>
                <a:lnTo>
                  <a:pt x="2021637" y="42014"/>
                </a:lnTo>
                <a:lnTo>
                  <a:pt x="2012906" y="40162"/>
                </a:lnTo>
                <a:lnTo>
                  <a:pt x="2005233" y="37781"/>
                </a:lnTo>
                <a:lnTo>
                  <a:pt x="1998354" y="35135"/>
                </a:lnTo>
                <a:lnTo>
                  <a:pt x="1992268" y="31960"/>
                </a:lnTo>
                <a:lnTo>
                  <a:pt x="1985918" y="28785"/>
                </a:lnTo>
                <a:lnTo>
                  <a:pt x="1979568" y="25610"/>
                </a:lnTo>
                <a:lnTo>
                  <a:pt x="1973483" y="22964"/>
                </a:lnTo>
                <a:lnTo>
                  <a:pt x="1966604" y="20318"/>
                </a:lnTo>
                <a:lnTo>
                  <a:pt x="1958931" y="17673"/>
                </a:lnTo>
                <a:lnTo>
                  <a:pt x="1950200" y="15821"/>
                </a:lnTo>
                <a:lnTo>
                  <a:pt x="1940145" y="14762"/>
                </a:lnTo>
                <a:lnTo>
                  <a:pt x="1928768" y="14233"/>
                </a:lnTo>
                <a:lnTo>
                  <a:pt x="1917391" y="14762"/>
                </a:lnTo>
                <a:lnTo>
                  <a:pt x="1907337" y="15821"/>
                </a:lnTo>
                <a:lnTo>
                  <a:pt x="1898606" y="17673"/>
                </a:lnTo>
                <a:lnTo>
                  <a:pt x="1890933" y="20318"/>
                </a:lnTo>
                <a:lnTo>
                  <a:pt x="1884054" y="22964"/>
                </a:lnTo>
                <a:lnTo>
                  <a:pt x="1877968" y="25610"/>
                </a:lnTo>
                <a:lnTo>
                  <a:pt x="1871618" y="28785"/>
                </a:lnTo>
                <a:lnTo>
                  <a:pt x="1865268" y="31960"/>
                </a:lnTo>
                <a:lnTo>
                  <a:pt x="1859183" y="35135"/>
                </a:lnTo>
                <a:lnTo>
                  <a:pt x="1852304" y="37781"/>
                </a:lnTo>
                <a:lnTo>
                  <a:pt x="1844631" y="40162"/>
                </a:lnTo>
                <a:lnTo>
                  <a:pt x="1835900" y="42014"/>
                </a:lnTo>
                <a:lnTo>
                  <a:pt x="1825845" y="43337"/>
                </a:lnTo>
                <a:lnTo>
                  <a:pt x="1814468" y="43602"/>
                </a:lnTo>
                <a:lnTo>
                  <a:pt x="1803091" y="43337"/>
                </a:lnTo>
                <a:lnTo>
                  <a:pt x="1793037" y="42014"/>
                </a:lnTo>
                <a:lnTo>
                  <a:pt x="1784306" y="40162"/>
                </a:lnTo>
                <a:lnTo>
                  <a:pt x="1776633" y="37781"/>
                </a:lnTo>
                <a:lnTo>
                  <a:pt x="1769754" y="35135"/>
                </a:lnTo>
                <a:lnTo>
                  <a:pt x="1763668" y="31960"/>
                </a:lnTo>
                <a:lnTo>
                  <a:pt x="1757318" y="28785"/>
                </a:lnTo>
                <a:lnTo>
                  <a:pt x="1750968" y="25610"/>
                </a:lnTo>
                <a:lnTo>
                  <a:pt x="1744883" y="22964"/>
                </a:lnTo>
                <a:lnTo>
                  <a:pt x="1738004" y="20318"/>
                </a:lnTo>
                <a:lnTo>
                  <a:pt x="1730331" y="17673"/>
                </a:lnTo>
                <a:lnTo>
                  <a:pt x="1721600" y="15821"/>
                </a:lnTo>
                <a:lnTo>
                  <a:pt x="1711545" y="14762"/>
                </a:lnTo>
                <a:lnTo>
                  <a:pt x="1700168" y="14233"/>
                </a:lnTo>
                <a:lnTo>
                  <a:pt x="1688791" y="14762"/>
                </a:lnTo>
                <a:lnTo>
                  <a:pt x="1678737" y="15821"/>
                </a:lnTo>
                <a:lnTo>
                  <a:pt x="1670006" y="17673"/>
                </a:lnTo>
                <a:lnTo>
                  <a:pt x="1662333" y="20318"/>
                </a:lnTo>
                <a:lnTo>
                  <a:pt x="1655454" y="22964"/>
                </a:lnTo>
                <a:lnTo>
                  <a:pt x="1649368" y="25610"/>
                </a:lnTo>
                <a:lnTo>
                  <a:pt x="1636668" y="31960"/>
                </a:lnTo>
                <a:lnTo>
                  <a:pt x="1630583" y="35135"/>
                </a:lnTo>
                <a:lnTo>
                  <a:pt x="1623704" y="37781"/>
                </a:lnTo>
                <a:lnTo>
                  <a:pt x="1616031" y="40162"/>
                </a:lnTo>
                <a:lnTo>
                  <a:pt x="1607300" y="42014"/>
                </a:lnTo>
                <a:lnTo>
                  <a:pt x="1597245" y="43337"/>
                </a:lnTo>
                <a:lnTo>
                  <a:pt x="1585868" y="43602"/>
                </a:lnTo>
                <a:lnTo>
                  <a:pt x="1574491" y="43337"/>
                </a:lnTo>
                <a:lnTo>
                  <a:pt x="1564437" y="42014"/>
                </a:lnTo>
                <a:lnTo>
                  <a:pt x="1555706" y="40162"/>
                </a:lnTo>
                <a:lnTo>
                  <a:pt x="1548033" y="37781"/>
                </a:lnTo>
                <a:lnTo>
                  <a:pt x="1541154" y="35135"/>
                </a:lnTo>
                <a:lnTo>
                  <a:pt x="1535068" y="31960"/>
                </a:lnTo>
                <a:lnTo>
                  <a:pt x="1528718" y="28785"/>
                </a:lnTo>
                <a:lnTo>
                  <a:pt x="1522368" y="25610"/>
                </a:lnTo>
                <a:lnTo>
                  <a:pt x="1516283" y="22964"/>
                </a:lnTo>
                <a:lnTo>
                  <a:pt x="1509404" y="20318"/>
                </a:lnTo>
                <a:lnTo>
                  <a:pt x="1501731" y="17673"/>
                </a:lnTo>
                <a:lnTo>
                  <a:pt x="1493000" y="15821"/>
                </a:lnTo>
                <a:lnTo>
                  <a:pt x="1482945" y="14762"/>
                </a:lnTo>
                <a:lnTo>
                  <a:pt x="1471304" y="14233"/>
                </a:lnTo>
                <a:lnTo>
                  <a:pt x="1460191" y="14762"/>
                </a:lnTo>
                <a:lnTo>
                  <a:pt x="1450137" y="15821"/>
                </a:lnTo>
                <a:lnTo>
                  <a:pt x="1441406" y="17673"/>
                </a:lnTo>
                <a:lnTo>
                  <a:pt x="1433733" y="20318"/>
                </a:lnTo>
                <a:lnTo>
                  <a:pt x="1426854" y="22964"/>
                </a:lnTo>
                <a:lnTo>
                  <a:pt x="1420768" y="25610"/>
                </a:lnTo>
                <a:lnTo>
                  <a:pt x="1414418" y="28785"/>
                </a:lnTo>
                <a:lnTo>
                  <a:pt x="1408068" y="31960"/>
                </a:lnTo>
                <a:lnTo>
                  <a:pt x="1401983" y="35135"/>
                </a:lnTo>
                <a:lnTo>
                  <a:pt x="1395104" y="37781"/>
                </a:lnTo>
                <a:lnTo>
                  <a:pt x="1387431" y="40162"/>
                </a:lnTo>
                <a:lnTo>
                  <a:pt x="1378700" y="42014"/>
                </a:lnTo>
                <a:lnTo>
                  <a:pt x="1368645" y="43337"/>
                </a:lnTo>
                <a:lnTo>
                  <a:pt x="1357268" y="43602"/>
                </a:lnTo>
                <a:lnTo>
                  <a:pt x="1345891" y="43337"/>
                </a:lnTo>
                <a:lnTo>
                  <a:pt x="1335837" y="42014"/>
                </a:lnTo>
                <a:lnTo>
                  <a:pt x="1327106" y="40162"/>
                </a:lnTo>
                <a:lnTo>
                  <a:pt x="1319433" y="37781"/>
                </a:lnTo>
                <a:lnTo>
                  <a:pt x="1312554" y="35135"/>
                </a:lnTo>
                <a:lnTo>
                  <a:pt x="1306468" y="31960"/>
                </a:lnTo>
                <a:lnTo>
                  <a:pt x="1300118" y="28785"/>
                </a:lnTo>
                <a:lnTo>
                  <a:pt x="1293768" y="25610"/>
                </a:lnTo>
                <a:lnTo>
                  <a:pt x="1287683" y="22964"/>
                </a:lnTo>
                <a:lnTo>
                  <a:pt x="1280804" y="20318"/>
                </a:lnTo>
                <a:lnTo>
                  <a:pt x="1273131" y="17673"/>
                </a:lnTo>
                <a:lnTo>
                  <a:pt x="1264400" y="15821"/>
                </a:lnTo>
                <a:lnTo>
                  <a:pt x="1254345" y="14762"/>
                </a:lnTo>
                <a:lnTo>
                  <a:pt x="1242968" y="14233"/>
                </a:lnTo>
                <a:lnTo>
                  <a:pt x="1231591" y="14762"/>
                </a:lnTo>
                <a:lnTo>
                  <a:pt x="1221537" y="15821"/>
                </a:lnTo>
                <a:lnTo>
                  <a:pt x="1212806" y="17673"/>
                </a:lnTo>
                <a:lnTo>
                  <a:pt x="1205133" y="20318"/>
                </a:lnTo>
                <a:lnTo>
                  <a:pt x="1198254" y="22964"/>
                </a:lnTo>
                <a:lnTo>
                  <a:pt x="1192168" y="25610"/>
                </a:lnTo>
                <a:lnTo>
                  <a:pt x="1185818" y="28785"/>
                </a:lnTo>
                <a:lnTo>
                  <a:pt x="1179468" y="31960"/>
                </a:lnTo>
                <a:lnTo>
                  <a:pt x="1173383" y="35135"/>
                </a:lnTo>
                <a:lnTo>
                  <a:pt x="1166504" y="37781"/>
                </a:lnTo>
                <a:lnTo>
                  <a:pt x="1158831" y="40162"/>
                </a:lnTo>
                <a:lnTo>
                  <a:pt x="1150100" y="42014"/>
                </a:lnTo>
                <a:lnTo>
                  <a:pt x="1140045" y="43337"/>
                </a:lnTo>
                <a:lnTo>
                  <a:pt x="1130300" y="43564"/>
                </a:lnTo>
                <a:lnTo>
                  <a:pt x="1120555" y="43337"/>
                </a:lnTo>
                <a:lnTo>
                  <a:pt x="1110501" y="42014"/>
                </a:lnTo>
                <a:lnTo>
                  <a:pt x="1101769" y="40162"/>
                </a:lnTo>
                <a:lnTo>
                  <a:pt x="1094096" y="37781"/>
                </a:lnTo>
                <a:lnTo>
                  <a:pt x="1087217" y="35135"/>
                </a:lnTo>
                <a:lnTo>
                  <a:pt x="1081132" y="31960"/>
                </a:lnTo>
                <a:lnTo>
                  <a:pt x="1074782" y="28785"/>
                </a:lnTo>
                <a:lnTo>
                  <a:pt x="1068432" y="25610"/>
                </a:lnTo>
                <a:lnTo>
                  <a:pt x="1062346" y="22964"/>
                </a:lnTo>
                <a:lnTo>
                  <a:pt x="1055467" y="20318"/>
                </a:lnTo>
                <a:lnTo>
                  <a:pt x="1047794" y="17673"/>
                </a:lnTo>
                <a:lnTo>
                  <a:pt x="1039063" y="15821"/>
                </a:lnTo>
                <a:lnTo>
                  <a:pt x="1029009" y="14762"/>
                </a:lnTo>
                <a:lnTo>
                  <a:pt x="1017632" y="14233"/>
                </a:lnTo>
                <a:lnTo>
                  <a:pt x="1016000" y="14309"/>
                </a:lnTo>
                <a:lnTo>
                  <a:pt x="1014368" y="14233"/>
                </a:lnTo>
                <a:lnTo>
                  <a:pt x="1002991" y="14762"/>
                </a:lnTo>
                <a:lnTo>
                  <a:pt x="992937" y="15821"/>
                </a:lnTo>
                <a:lnTo>
                  <a:pt x="984206" y="17673"/>
                </a:lnTo>
                <a:lnTo>
                  <a:pt x="976533" y="20318"/>
                </a:lnTo>
                <a:lnTo>
                  <a:pt x="969654" y="22964"/>
                </a:lnTo>
                <a:lnTo>
                  <a:pt x="963568" y="25610"/>
                </a:lnTo>
                <a:lnTo>
                  <a:pt x="957218" y="28785"/>
                </a:lnTo>
                <a:lnTo>
                  <a:pt x="950868" y="31960"/>
                </a:lnTo>
                <a:lnTo>
                  <a:pt x="944783" y="35135"/>
                </a:lnTo>
                <a:lnTo>
                  <a:pt x="937904" y="37781"/>
                </a:lnTo>
                <a:lnTo>
                  <a:pt x="930231" y="40162"/>
                </a:lnTo>
                <a:lnTo>
                  <a:pt x="921499" y="42014"/>
                </a:lnTo>
                <a:lnTo>
                  <a:pt x="911445" y="43337"/>
                </a:lnTo>
                <a:lnTo>
                  <a:pt x="901700" y="43564"/>
                </a:lnTo>
                <a:lnTo>
                  <a:pt x="891955" y="43337"/>
                </a:lnTo>
                <a:lnTo>
                  <a:pt x="881900" y="42014"/>
                </a:lnTo>
                <a:lnTo>
                  <a:pt x="873169" y="40162"/>
                </a:lnTo>
                <a:lnTo>
                  <a:pt x="865496" y="37781"/>
                </a:lnTo>
                <a:lnTo>
                  <a:pt x="858617" y="35135"/>
                </a:lnTo>
                <a:lnTo>
                  <a:pt x="852532" y="31960"/>
                </a:lnTo>
                <a:lnTo>
                  <a:pt x="846182" y="28785"/>
                </a:lnTo>
                <a:lnTo>
                  <a:pt x="839832" y="25610"/>
                </a:lnTo>
                <a:lnTo>
                  <a:pt x="833746" y="22964"/>
                </a:lnTo>
                <a:lnTo>
                  <a:pt x="826867" y="20318"/>
                </a:lnTo>
                <a:lnTo>
                  <a:pt x="819194" y="17673"/>
                </a:lnTo>
                <a:lnTo>
                  <a:pt x="810463" y="15821"/>
                </a:lnTo>
                <a:lnTo>
                  <a:pt x="800409" y="14762"/>
                </a:lnTo>
                <a:lnTo>
                  <a:pt x="789032" y="14233"/>
                </a:lnTo>
                <a:lnTo>
                  <a:pt x="777655" y="14762"/>
                </a:lnTo>
                <a:lnTo>
                  <a:pt x="767600" y="15821"/>
                </a:lnTo>
                <a:lnTo>
                  <a:pt x="758869" y="17673"/>
                </a:lnTo>
                <a:lnTo>
                  <a:pt x="751196" y="20318"/>
                </a:lnTo>
                <a:lnTo>
                  <a:pt x="744317" y="22964"/>
                </a:lnTo>
                <a:lnTo>
                  <a:pt x="738232" y="25610"/>
                </a:lnTo>
                <a:lnTo>
                  <a:pt x="725532" y="31960"/>
                </a:lnTo>
                <a:lnTo>
                  <a:pt x="719446" y="35135"/>
                </a:lnTo>
                <a:lnTo>
                  <a:pt x="712567" y="37781"/>
                </a:lnTo>
                <a:lnTo>
                  <a:pt x="704894" y="40162"/>
                </a:lnTo>
                <a:lnTo>
                  <a:pt x="696163" y="42014"/>
                </a:lnTo>
                <a:lnTo>
                  <a:pt x="686109" y="43337"/>
                </a:lnTo>
                <a:lnTo>
                  <a:pt x="674732" y="43602"/>
                </a:lnTo>
                <a:lnTo>
                  <a:pt x="663355" y="43337"/>
                </a:lnTo>
                <a:lnTo>
                  <a:pt x="653300" y="42014"/>
                </a:lnTo>
                <a:lnTo>
                  <a:pt x="644569" y="40162"/>
                </a:lnTo>
                <a:lnTo>
                  <a:pt x="636896" y="37781"/>
                </a:lnTo>
                <a:lnTo>
                  <a:pt x="630017" y="35135"/>
                </a:lnTo>
                <a:lnTo>
                  <a:pt x="623932" y="31960"/>
                </a:lnTo>
                <a:lnTo>
                  <a:pt x="617582" y="28785"/>
                </a:lnTo>
                <a:lnTo>
                  <a:pt x="611232" y="25610"/>
                </a:lnTo>
                <a:lnTo>
                  <a:pt x="605146" y="22964"/>
                </a:lnTo>
                <a:lnTo>
                  <a:pt x="598267" y="20318"/>
                </a:lnTo>
                <a:lnTo>
                  <a:pt x="590594" y="17673"/>
                </a:lnTo>
                <a:lnTo>
                  <a:pt x="581863" y="15821"/>
                </a:lnTo>
                <a:lnTo>
                  <a:pt x="571809" y="14762"/>
                </a:lnTo>
                <a:lnTo>
                  <a:pt x="560167" y="14233"/>
                </a:lnTo>
                <a:lnTo>
                  <a:pt x="549055" y="14762"/>
                </a:lnTo>
                <a:lnTo>
                  <a:pt x="539000" y="15821"/>
                </a:lnTo>
                <a:lnTo>
                  <a:pt x="530269" y="17673"/>
                </a:lnTo>
                <a:lnTo>
                  <a:pt x="522596" y="20318"/>
                </a:lnTo>
                <a:lnTo>
                  <a:pt x="515717" y="22964"/>
                </a:lnTo>
                <a:lnTo>
                  <a:pt x="509632" y="25610"/>
                </a:lnTo>
                <a:lnTo>
                  <a:pt x="503282" y="28785"/>
                </a:lnTo>
                <a:lnTo>
                  <a:pt x="496932" y="31960"/>
                </a:lnTo>
                <a:lnTo>
                  <a:pt x="490846" y="35135"/>
                </a:lnTo>
                <a:lnTo>
                  <a:pt x="483967" y="37781"/>
                </a:lnTo>
                <a:lnTo>
                  <a:pt x="476294" y="40162"/>
                </a:lnTo>
                <a:lnTo>
                  <a:pt x="467563" y="42014"/>
                </a:lnTo>
                <a:lnTo>
                  <a:pt x="457509" y="43337"/>
                </a:lnTo>
                <a:lnTo>
                  <a:pt x="446132" y="43602"/>
                </a:lnTo>
                <a:lnTo>
                  <a:pt x="434755" y="43337"/>
                </a:lnTo>
                <a:lnTo>
                  <a:pt x="424700" y="42014"/>
                </a:lnTo>
                <a:lnTo>
                  <a:pt x="415969" y="40162"/>
                </a:lnTo>
                <a:lnTo>
                  <a:pt x="408296" y="37781"/>
                </a:lnTo>
                <a:lnTo>
                  <a:pt x="401417" y="35135"/>
                </a:lnTo>
                <a:lnTo>
                  <a:pt x="395332" y="31960"/>
                </a:lnTo>
                <a:lnTo>
                  <a:pt x="388982" y="28785"/>
                </a:lnTo>
                <a:lnTo>
                  <a:pt x="382632" y="25610"/>
                </a:lnTo>
                <a:lnTo>
                  <a:pt x="376546" y="22964"/>
                </a:lnTo>
                <a:lnTo>
                  <a:pt x="369667" y="20318"/>
                </a:lnTo>
                <a:lnTo>
                  <a:pt x="361994" y="17673"/>
                </a:lnTo>
                <a:lnTo>
                  <a:pt x="353263" y="15821"/>
                </a:lnTo>
                <a:lnTo>
                  <a:pt x="343209" y="14762"/>
                </a:lnTo>
                <a:lnTo>
                  <a:pt x="331832" y="14233"/>
                </a:lnTo>
                <a:lnTo>
                  <a:pt x="320455" y="14762"/>
                </a:lnTo>
                <a:lnTo>
                  <a:pt x="310400" y="15821"/>
                </a:lnTo>
                <a:lnTo>
                  <a:pt x="301669" y="17673"/>
                </a:lnTo>
                <a:lnTo>
                  <a:pt x="293996" y="20318"/>
                </a:lnTo>
                <a:lnTo>
                  <a:pt x="287117" y="22964"/>
                </a:lnTo>
                <a:lnTo>
                  <a:pt x="281032" y="25610"/>
                </a:lnTo>
                <a:lnTo>
                  <a:pt x="274682" y="28785"/>
                </a:lnTo>
                <a:lnTo>
                  <a:pt x="268332" y="31960"/>
                </a:lnTo>
                <a:lnTo>
                  <a:pt x="262246" y="35135"/>
                </a:lnTo>
                <a:lnTo>
                  <a:pt x="255367" y="37781"/>
                </a:lnTo>
                <a:lnTo>
                  <a:pt x="247694" y="40162"/>
                </a:lnTo>
                <a:lnTo>
                  <a:pt x="238963" y="42014"/>
                </a:lnTo>
                <a:lnTo>
                  <a:pt x="228909" y="43337"/>
                </a:lnTo>
                <a:lnTo>
                  <a:pt x="217532" y="43602"/>
                </a:lnTo>
                <a:lnTo>
                  <a:pt x="206155" y="43337"/>
                </a:lnTo>
                <a:lnTo>
                  <a:pt x="196100" y="42014"/>
                </a:lnTo>
                <a:lnTo>
                  <a:pt x="187369" y="40162"/>
                </a:lnTo>
                <a:lnTo>
                  <a:pt x="179696" y="37781"/>
                </a:lnTo>
                <a:lnTo>
                  <a:pt x="172817" y="35135"/>
                </a:lnTo>
                <a:lnTo>
                  <a:pt x="166732" y="31960"/>
                </a:lnTo>
                <a:lnTo>
                  <a:pt x="160382" y="28785"/>
                </a:lnTo>
                <a:lnTo>
                  <a:pt x="154032" y="25610"/>
                </a:lnTo>
                <a:lnTo>
                  <a:pt x="147946" y="22964"/>
                </a:lnTo>
                <a:lnTo>
                  <a:pt x="141067" y="20318"/>
                </a:lnTo>
                <a:lnTo>
                  <a:pt x="133394" y="17673"/>
                </a:lnTo>
                <a:lnTo>
                  <a:pt x="124663" y="15821"/>
                </a:lnTo>
                <a:lnTo>
                  <a:pt x="114609" y="14762"/>
                </a:lnTo>
                <a:lnTo>
                  <a:pt x="103232" y="14233"/>
                </a:lnTo>
                <a:lnTo>
                  <a:pt x="91855" y="14762"/>
                </a:lnTo>
                <a:lnTo>
                  <a:pt x="81800" y="15821"/>
                </a:lnTo>
                <a:lnTo>
                  <a:pt x="73069" y="17673"/>
                </a:lnTo>
                <a:lnTo>
                  <a:pt x="65396" y="20318"/>
                </a:lnTo>
                <a:lnTo>
                  <a:pt x="58517" y="22964"/>
                </a:lnTo>
                <a:lnTo>
                  <a:pt x="52432" y="25610"/>
                </a:lnTo>
                <a:lnTo>
                  <a:pt x="46082" y="28785"/>
                </a:lnTo>
                <a:lnTo>
                  <a:pt x="39732" y="31960"/>
                </a:lnTo>
                <a:lnTo>
                  <a:pt x="33646" y="35135"/>
                </a:lnTo>
                <a:lnTo>
                  <a:pt x="26767" y="37781"/>
                </a:lnTo>
                <a:lnTo>
                  <a:pt x="19094" y="40162"/>
                </a:lnTo>
                <a:lnTo>
                  <a:pt x="10363" y="42014"/>
                </a:lnTo>
                <a:lnTo>
                  <a:pt x="309" y="43337"/>
                </a:lnTo>
                <a:lnTo>
                  <a:pt x="0" y="43344"/>
                </a:lnTo>
                <a:lnTo>
                  <a:pt x="0" y="29111"/>
                </a:lnTo>
                <a:lnTo>
                  <a:pt x="309" y="29104"/>
                </a:lnTo>
                <a:lnTo>
                  <a:pt x="10363" y="27781"/>
                </a:lnTo>
                <a:lnTo>
                  <a:pt x="19094" y="25929"/>
                </a:lnTo>
                <a:lnTo>
                  <a:pt x="26767" y="23548"/>
                </a:lnTo>
                <a:lnTo>
                  <a:pt x="33646" y="20902"/>
                </a:lnTo>
                <a:lnTo>
                  <a:pt x="39732" y="17727"/>
                </a:lnTo>
                <a:lnTo>
                  <a:pt x="46082" y="14552"/>
                </a:lnTo>
                <a:lnTo>
                  <a:pt x="52432" y="11377"/>
                </a:lnTo>
                <a:lnTo>
                  <a:pt x="58517" y="8731"/>
                </a:lnTo>
                <a:lnTo>
                  <a:pt x="65396" y="6085"/>
                </a:lnTo>
                <a:lnTo>
                  <a:pt x="73069" y="3440"/>
                </a:lnTo>
                <a:lnTo>
                  <a:pt x="81800" y="1588"/>
                </a:lnTo>
                <a:lnTo>
                  <a:pt x="91855" y="52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21E580-0D98-419A-9030-79CAF18F2C8B}"/>
              </a:ext>
            </a:extLst>
          </p:cNvPr>
          <p:cNvSpPr/>
          <p:nvPr/>
        </p:nvSpPr>
        <p:spPr>
          <a:xfrm>
            <a:off x="7249323" y="2721018"/>
            <a:ext cx="383799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400" dirty="0" err="1"/>
              <a:t>L’anatomie</a:t>
            </a:r>
            <a:r>
              <a:rPr lang="en-US" sz="4400" dirty="0"/>
              <a:t> de la main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682C371-2A0F-4875-A3E0-3AAE7FCF2390}"/>
              </a:ext>
            </a:extLst>
          </p:cNvPr>
          <p:cNvSpPr txBox="1"/>
          <p:nvPr/>
        </p:nvSpPr>
        <p:spPr>
          <a:xfrm>
            <a:off x="3334734" y="2006678"/>
            <a:ext cx="21763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26616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30" name="Rectangle 74">
            <a:extLst>
              <a:ext uri="{FF2B5EF4-FFF2-40B4-BE49-F238E27FC236}">
                <a16:creationId xmlns:a16="http://schemas.microsoft.com/office/drawing/2014/main" id="{DFEF8384-2545-4ACD-9071-49DD1CFC4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31" name="Freeform 22">
            <a:extLst>
              <a:ext uri="{FF2B5EF4-FFF2-40B4-BE49-F238E27FC236}">
                <a16:creationId xmlns:a16="http://schemas.microsoft.com/office/drawing/2014/main" id="{F77DB8FA-61A7-4DE7-A777-6D258D172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A5193E-D956-4F27-995D-3BCEC3D2D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9951" l="9950" r="89956">
                        <a14:foregroundMark x1="36076" y1="21746" x2="37453" y2="59320"/>
                        <a14:foregroundMark x1="37453" y1="59320" x2="37453" y2="59320"/>
                        <a14:foregroundMark x1="31414" y1="26134" x2="35263" y2="70365"/>
                        <a14:foregroundMark x1="35263" y1="70365" x2="30444" y2="61834"/>
                        <a14:foregroundMark x1="30444" y1="61834" x2="25375" y2="34270"/>
                        <a14:foregroundMark x1="41083" y1="24753" x2="40801" y2="71351"/>
                        <a14:foregroundMark x1="40801" y1="71351" x2="39643" y2="78254"/>
                        <a14:foregroundMark x1="39643" y1="78254" x2="39174" y2="68738"/>
                        <a14:foregroundMark x1="39174" y1="68738" x2="46339" y2="57791"/>
                        <a14:foregroundMark x1="46339" y1="57791" x2="49531" y2="40828"/>
                        <a14:foregroundMark x1="42647" y1="74014" x2="37985" y2="76183"/>
                        <a14:foregroundMark x1="37985" y1="76183" x2="34700" y2="80917"/>
                        <a14:foregroundMark x1="34700" y1="80917" x2="31227" y2="93935"/>
                        <a14:foregroundMark x1="31227" y1="93935" x2="42178" y2="96992"/>
                        <a14:foregroundMark x1="42178" y1="96992" x2="41927" y2="84615"/>
                        <a14:foregroundMark x1="32791" y1="81361" x2="31227" y2="76726"/>
                        <a14:foregroundMark x1="52378" y1="41124" x2="48623" y2="65680"/>
                        <a14:foregroundMark x1="48623" y1="65680" x2="44368" y2="77613"/>
                        <a14:foregroundMark x1="27159" y1="29043" x2="29036" y2="44477"/>
                        <a14:foregroundMark x1="44712" y1="78600" x2="45620" y2="99951"/>
                      </a14:backgroundRemoval>
                    </a14:imgEffect>
                  </a14:imgLayer>
                </a14:imgProps>
              </a:ext>
            </a:extLst>
          </a:blip>
          <a:srcRect l="21798" t="9200" r="45102" b="-2632"/>
          <a:stretch/>
        </p:blipFill>
        <p:spPr>
          <a:xfrm>
            <a:off x="6226324" y="630936"/>
            <a:ext cx="4472824" cy="801136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21A9385-A55E-4F9D-AD86-9861371B26B5}"/>
              </a:ext>
            </a:extLst>
          </p:cNvPr>
          <p:cNvSpPr txBox="1"/>
          <p:nvPr/>
        </p:nvSpPr>
        <p:spPr>
          <a:xfrm>
            <a:off x="116463" y="1305342"/>
            <a:ext cx="54857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/>
              <a:t>Les </a:t>
            </a:r>
          </a:p>
          <a:p>
            <a:r>
              <a:rPr lang="fr-FR" sz="6600" dirty="0"/>
              <a:t>Muscles,</a:t>
            </a:r>
          </a:p>
          <a:p>
            <a:r>
              <a:rPr lang="fr-FR" sz="6600" dirty="0"/>
              <a:t>Nerfs,</a:t>
            </a:r>
          </a:p>
          <a:p>
            <a:r>
              <a:rPr lang="fr-FR" sz="6600" dirty="0"/>
              <a:t>Et os</a:t>
            </a:r>
          </a:p>
        </p:txBody>
      </p:sp>
      <p:pic>
        <p:nvPicPr>
          <p:cNvPr id="1026" name="Picture 2" descr="RÃ©sultat de recherche d'images pour &quot;anatomie main&quot;">
            <a:extLst>
              <a:ext uri="{FF2B5EF4-FFF2-40B4-BE49-F238E27FC236}">
                <a16:creationId xmlns:a16="http://schemas.microsoft.com/office/drawing/2014/main" id="{742E7EB3-32F6-4391-B868-45FF39EB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91969">
            <a:off x="6350310" y="921429"/>
            <a:ext cx="4186822" cy="627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0CB3958-084E-4AB8-B064-0E1FC076414D}"/>
              </a:ext>
            </a:extLst>
          </p:cNvPr>
          <p:cNvSpPr txBox="1"/>
          <p:nvPr/>
        </p:nvSpPr>
        <p:spPr>
          <a:xfrm>
            <a:off x="5965677" y="721500"/>
            <a:ext cx="135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Annulaire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7C4741B-4C60-4973-80AC-EFB391F75A33}"/>
              </a:ext>
            </a:extLst>
          </p:cNvPr>
          <p:cNvSpPr txBox="1"/>
          <p:nvPr/>
        </p:nvSpPr>
        <p:spPr>
          <a:xfrm>
            <a:off x="7285595" y="335467"/>
            <a:ext cx="199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Médian/Majeur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8D64B91-C493-4A18-A331-F76FECACA97E}"/>
              </a:ext>
            </a:extLst>
          </p:cNvPr>
          <p:cNvSpPr txBox="1"/>
          <p:nvPr/>
        </p:nvSpPr>
        <p:spPr>
          <a:xfrm>
            <a:off x="10049211" y="2353898"/>
            <a:ext cx="135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Pouce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6FF866F-2BF1-4D0F-843E-A36A063D87B3}"/>
              </a:ext>
            </a:extLst>
          </p:cNvPr>
          <p:cNvSpPr txBox="1"/>
          <p:nvPr/>
        </p:nvSpPr>
        <p:spPr>
          <a:xfrm>
            <a:off x="5081119" y="1717563"/>
            <a:ext cx="199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Auriculaire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68B7C1A-31E1-4D0C-AF24-A2FDCDEC486C}"/>
              </a:ext>
            </a:extLst>
          </p:cNvPr>
          <p:cNvSpPr txBox="1"/>
          <p:nvPr/>
        </p:nvSpPr>
        <p:spPr>
          <a:xfrm>
            <a:off x="9300264" y="975351"/>
            <a:ext cx="135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315737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/>
      <p:bldP spid="27" grpId="0"/>
      <p:bldP spid="28" grpId="0"/>
      <p:bldP spid="30" grpId="0"/>
      <p:bldP spid="31" grpId="0"/>
    </p:bld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Moderne 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1101</TotalTime>
  <Words>326</Words>
  <Application>Microsoft Office PowerPoint</Application>
  <PresentationFormat>Grand écran</PresentationFormat>
  <Paragraphs>106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Century Gothic</vt:lpstr>
      <vt:lpstr>Gill Sans MT</vt:lpstr>
      <vt:lpstr>Times New Roman</vt:lpstr>
      <vt:lpstr>Wingdings</vt:lpstr>
      <vt:lpstr>Badge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Marie-PC</dc:creator>
  <cp:lastModifiedBy>Marie-PC</cp:lastModifiedBy>
  <cp:revision>86</cp:revision>
  <dcterms:created xsi:type="dcterms:W3CDTF">2018-05-30T14:49:40Z</dcterms:created>
  <dcterms:modified xsi:type="dcterms:W3CDTF">2018-06-04T21:55:12Z</dcterms:modified>
</cp:coreProperties>
</file>